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7" r:id="rId3"/>
    <p:sldId id="279" r:id="rId4"/>
    <p:sldId id="257" r:id="rId5"/>
    <p:sldId id="278" r:id="rId6"/>
    <p:sldId id="268" r:id="rId7"/>
    <p:sldId id="269" r:id="rId8"/>
    <p:sldId id="259" r:id="rId9"/>
    <p:sldId id="271" r:id="rId10"/>
    <p:sldId id="262" r:id="rId11"/>
    <p:sldId id="272" r:id="rId12"/>
    <p:sldId id="273" r:id="rId13"/>
    <p:sldId id="274" r:id="rId14"/>
    <p:sldId id="275" r:id="rId15"/>
    <p:sldId id="276" r:id="rId16"/>
    <p:sldId id="277" r:id="rId17"/>
    <p:sldId id="270" r:id="rId18"/>
    <p:sldId id="265" r:id="rId19"/>
    <p:sldId id="263" r:id="rId20"/>
    <p:sldId id="264" r:id="rId21"/>
    <p:sldId id="26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E1B3B-8F4B-4735-9A48-26E5CB46A91F}" type="datetimeFigureOut">
              <a:rPr lang="en-US" smtClean="0"/>
              <a:t>7/17/2020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222AD-7812-4C40-9B01-994853623A38}" type="slidenum">
              <a:rPr lang="en-US" smtClean="0"/>
              <a:t>‹#›</a:t>
            </a:fld>
            <a:endParaRPr lang="en-US"/>
          </a:p>
        </p:txBody>
      </p:sp>
    </p:spTree>
    <p:extLst>
      <p:ext uri="{BB962C8B-B14F-4D97-AF65-F5344CB8AC3E}">
        <p14:creationId xmlns:p14="http://schemas.microsoft.com/office/powerpoint/2010/main" val="341227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6" name="Google Shape;306;p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06" name="Google Shape;306;p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002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0:notes"/>
          <p:cNvSpPr>
            <a:spLocks noGrp="1" noRot="1" noChangeAspect="1"/>
          </p:cNvSpPr>
          <p:nvPr>
            <p:ph type="sldImg" idx="2"/>
          </p:nvPr>
        </p:nvSpPr>
        <p:spPr>
          <a:xfrm>
            <a:off x="1106488"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33" name="Google Shape;333;p10: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a:spLocks noGrp="1" noRot="1" noChangeAspect="1"/>
          </p:cNvSpPr>
          <p:nvPr>
            <p:ph type="sldImg" idx="2"/>
          </p:nvPr>
        </p:nvSpPr>
        <p:spPr>
          <a:xfrm>
            <a:off x="1106488"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44" name="Google Shape;344;p11: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a:spLocks noGrp="1" noRot="1" noChangeAspect="1"/>
          </p:cNvSpPr>
          <p:nvPr>
            <p:ph type="sldImg" idx="2"/>
          </p:nvPr>
        </p:nvSpPr>
        <p:spPr>
          <a:xfrm>
            <a:off x="1106488"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53" name="Google Shape;353;p12: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3:notes"/>
          <p:cNvSpPr>
            <a:spLocks noGrp="1" noRot="1" noChangeAspect="1"/>
          </p:cNvSpPr>
          <p:nvPr>
            <p:ph type="sldImg" idx="2"/>
          </p:nvPr>
        </p:nvSpPr>
        <p:spPr>
          <a:xfrm>
            <a:off x="1106488"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64" name="Google Shape;364;p13: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4:notes"/>
          <p:cNvSpPr>
            <a:spLocks noGrp="1" noRot="1" noChangeAspect="1"/>
          </p:cNvSpPr>
          <p:nvPr>
            <p:ph type="sldImg" idx="2"/>
          </p:nvPr>
        </p:nvSpPr>
        <p:spPr>
          <a:xfrm>
            <a:off x="1106488" y="812800"/>
            <a:ext cx="5343525" cy="40068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371" name="Google Shape;371;p14:notes"/>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FF6059-8CA7-A440-B9FD-05F897BA6A27}" type="datetimeFigureOut">
              <a:rPr lang="en-US" smtClean="0"/>
              <a:t>7/17/2020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240496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F6059-8CA7-A440-B9FD-05F897BA6A27}" type="datetimeFigureOut">
              <a:rPr lang="en-US" smtClean="0"/>
              <a:t>7/17/2020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2946548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F6059-8CA7-A440-B9FD-05F897BA6A27}" type="datetimeFigureOut">
              <a:rPr lang="en-US" smtClean="0"/>
              <a:t>7/17/2020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3856949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30"/>
        <p:cNvGrpSpPr/>
        <p:nvPr/>
      </p:nvGrpSpPr>
      <p:grpSpPr>
        <a:xfrm>
          <a:off x="0" y="0"/>
          <a:ext cx="0" cy="0"/>
          <a:chOff x="0" y="0"/>
          <a:chExt cx="0" cy="0"/>
        </a:xfrm>
      </p:grpSpPr>
      <p:sp>
        <p:nvSpPr>
          <p:cNvPr id="31" name="Google Shape;31;p18"/>
          <p:cNvSpPr txBox="1">
            <a:spLocks noGrp="1"/>
          </p:cNvSpPr>
          <p:nvPr>
            <p:ph type="title"/>
          </p:nvPr>
        </p:nvSpPr>
        <p:spPr>
          <a:xfrm>
            <a:off x="628568" y="365126"/>
            <a:ext cx="7883292" cy="1322387"/>
          </a:xfrm>
          <a:prstGeom prst="rect">
            <a:avLst/>
          </a:prstGeom>
          <a:noFill/>
          <a:ln>
            <a:noFill/>
          </a:ln>
        </p:spPr>
        <p:txBody>
          <a:bodyPr spcFirstLastPara="1" wrap="square" lIns="90000" tIns="45000" rIns="90000" bIns="45000" anchor="t"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628568" y="1825625"/>
            <a:ext cx="7883292" cy="4348162"/>
          </a:xfrm>
          <a:prstGeom prst="rect">
            <a:avLst/>
          </a:prstGeom>
          <a:noFill/>
          <a:ln>
            <a:noFill/>
          </a:ln>
        </p:spPr>
        <p:txBody>
          <a:bodyPr spcFirstLastPara="1" wrap="square" lIns="90000" tIns="45000" rIns="90000" bIns="45000" anchor="t" anchorCtr="0">
            <a:noAutofit/>
          </a:bodyPr>
          <a:lstStyle>
            <a:lvl1pPr marL="342854" lvl="0" indent="-171427" algn="l">
              <a:lnSpc>
                <a:spcPct val="92000"/>
              </a:lnSpc>
              <a:spcBef>
                <a:spcPts val="0"/>
              </a:spcBef>
              <a:spcAft>
                <a:spcPts val="0"/>
              </a:spcAft>
              <a:buSzPts val="1400"/>
              <a:buNone/>
              <a:defRPr/>
            </a:lvl1pPr>
            <a:lvl2pPr marL="685709" lvl="1" indent="-171427" algn="l">
              <a:lnSpc>
                <a:spcPct val="92000"/>
              </a:lnSpc>
              <a:spcBef>
                <a:spcPts val="1050"/>
              </a:spcBef>
              <a:spcAft>
                <a:spcPts val="0"/>
              </a:spcAft>
              <a:buSzPts val="1400"/>
              <a:buNone/>
              <a:defRPr/>
            </a:lvl2pPr>
            <a:lvl3pPr marL="1028563" lvl="2" indent="-171427" algn="l">
              <a:lnSpc>
                <a:spcPct val="92000"/>
              </a:lnSpc>
              <a:spcBef>
                <a:spcPts val="825"/>
              </a:spcBef>
              <a:spcAft>
                <a:spcPts val="0"/>
              </a:spcAft>
              <a:buSzPts val="1400"/>
              <a:buNone/>
              <a:defRPr/>
            </a:lvl3pPr>
            <a:lvl4pPr marL="1371417" lvl="3" indent="-171427" algn="l">
              <a:lnSpc>
                <a:spcPct val="92000"/>
              </a:lnSpc>
              <a:spcBef>
                <a:spcPts val="600"/>
              </a:spcBef>
              <a:spcAft>
                <a:spcPts val="0"/>
              </a:spcAft>
              <a:buSzPts val="1400"/>
              <a:buNone/>
              <a:defRPr/>
            </a:lvl4pPr>
            <a:lvl5pPr marL="1714271" lvl="4" indent="-171427" algn="l">
              <a:lnSpc>
                <a:spcPct val="92000"/>
              </a:lnSpc>
              <a:spcBef>
                <a:spcPts val="375"/>
              </a:spcBef>
              <a:spcAft>
                <a:spcPts val="0"/>
              </a:spcAft>
              <a:buSzPts val="1400"/>
              <a:buNone/>
              <a:defRPr/>
            </a:lvl5pPr>
            <a:lvl6pPr marL="2057126" lvl="5" indent="-171427" algn="l">
              <a:lnSpc>
                <a:spcPct val="92000"/>
              </a:lnSpc>
              <a:spcBef>
                <a:spcPts val="150"/>
              </a:spcBef>
              <a:spcAft>
                <a:spcPts val="0"/>
              </a:spcAft>
              <a:buSzPts val="1400"/>
              <a:buNone/>
              <a:defRPr/>
            </a:lvl6pPr>
            <a:lvl7pPr marL="2399980" lvl="6" indent="-171427" algn="l">
              <a:lnSpc>
                <a:spcPct val="92000"/>
              </a:lnSpc>
              <a:spcBef>
                <a:spcPts val="150"/>
              </a:spcBef>
              <a:spcAft>
                <a:spcPts val="0"/>
              </a:spcAft>
              <a:buSzPts val="1400"/>
              <a:buNone/>
              <a:defRPr/>
            </a:lvl7pPr>
            <a:lvl8pPr marL="2742834" lvl="7" indent="-171427" algn="l">
              <a:lnSpc>
                <a:spcPct val="92000"/>
              </a:lnSpc>
              <a:spcBef>
                <a:spcPts val="150"/>
              </a:spcBef>
              <a:spcAft>
                <a:spcPts val="0"/>
              </a:spcAft>
              <a:buSzPts val="1400"/>
              <a:buNone/>
              <a:defRPr/>
            </a:lvl8pPr>
            <a:lvl9pPr marL="3085689" lvl="8" indent="-171427" algn="l">
              <a:lnSpc>
                <a:spcPct val="92000"/>
              </a:lnSpc>
              <a:spcBef>
                <a:spcPts val="150"/>
              </a:spcBef>
              <a:spcAft>
                <a:spcPts val="150"/>
              </a:spcAft>
              <a:buSzPts val="1400"/>
              <a:buNone/>
              <a:defRPr/>
            </a:lvl9pPr>
          </a:lstStyle>
          <a:p>
            <a:endParaRPr/>
          </a:p>
        </p:txBody>
      </p:sp>
      <p:sp>
        <p:nvSpPr>
          <p:cNvPr id="33" name="Google Shape;33;p18"/>
          <p:cNvSpPr txBox="1">
            <a:spLocks noGrp="1"/>
          </p:cNvSpPr>
          <p:nvPr>
            <p:ph type="dt" idx="10"/>
          </p:nvPr>
        </p:nvSpPr>
        <p:spPr>
          <a:xfrm>
            <a:off x="628569" y="6356350"/>
            <a:ext cx="2054751" cy="361950"/>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lvl1pPr>
            <a:lvl2pPr lvl="1" algn="l">
              <a:lnSpc>
                <a:spcPct val="93000"/>
              </a:lnSpc>
              <a:spcBef>
                <a:spcPts val="0"/>
              </a:spcBef>
              <a:spcAft>
                <a:spcPts val="0"/>
              </a:spcAft>
              <a:buSzPts val="1400"/>
              <a:buNone/>
              <a:defRPr/>
            </a:lvl2pPr>
            <a:lvl3pPr lvl="2" algn="l">
              <a:lnSpc>
                <a:spcPct val="93000"/>
              </a:lnSpc>
              <a:spcBef>
                <a:spcPts val="0"/>
              </a:spcBef>
              <a:spcAft>
                <a:spcPts val="0"/>
              </a:spcAft>
              <a:buSzPts val="1400"/>
              <a:buNone/>
              <a:defRPr/>
            </a:lvl3pPr>
            <a:lvl4pPr lvl="3" algn="l">
              <a:lnSpc>
                <a:spcPct val="93000"/>
              </a:lnSpc>
              <a:spcBef>
                <a:spcPts val="0"/>
              </a:spcBef>
              <a:spcAft>
                <a:spcPts val="0"/>
              </a:spcAft>
              <a:buSzPts val="1400"/>
              <a:buNone/>
              <a:defRPr/>
            </a:lvl4pPr>
            <a:lvl5pPr lvl="4" algn="l">
              <a:lnSpc>
                <a:spcPct val="93000"/>
              </a:lnSpc>
              <a:spcBef>
                <a:spcPts val="0"/>
              </a:spcBef>
              <a:spcAft>
                <a:spcPts val="0"/>
              </a:spcAft>
              <a:buSzPts val="1400"/>
              <a:buNone/>
              <a:defRPr/>
            </a:lvl5pPr>
            <a:lvl6pPr lvl="5" algn="l">
              <a:lnSpc>
                <a:spcPct val="93000"/>
              </a:lnSpc>
              <a:spcBef>
                <a:spcPts val="0"/>
              </a:spcBef>
              <a:spcAft>
                <a:spcPts val="0"/>
              </a:spcAft>
              <a:buSzPts val="1400"/>
              <a:buNone/>
              <a:defRPr/>
            </a:lvl6pPr>
            <a:lvl7pPr lvl="6" algn="l">
              <a:lnSpc>
                <a:spcPct val="93000"/>
              </a:lnSpc>
              <a:spcBef>
                <a:spcPts val="0"/>
              </a:spcBef>
              <a:spcAft>
                <a:spcPts val="0"/>
              </a:spcAft>
              <a:buSzPts val="1400"/>
              <a:buNone/>
              <a:defRPr/>
            </a:lvl7pPr>
            <a:lvl8pPr lvl="7" algn="l">
              <a:lnSpc>
                <a:spcPct val="93000"/>
              </a:lnSpc>
              <a:spcBef>
                <a:spcPts val="0"/>
              </a:spcBef>
              <a:spcAft>
                <a:spcPts val="0"/>
              </a:spcAft>
              <a:buSzPts val="1400"/>
              <a:buNone/>
              <a:defRPr/>
            </a:lvl8pPr>
            <a:lvl9pPr lvl="8" algn="l">
              <a:lnSpc>
                <a:spcPct val="93000"/>
              </a:lnSpc>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0" y="0"/>
            <a:ext cx="2249707" cy="3000000"/>
          </a:xfrm>
          <a:prstGeom prst="rect">
            <a:avLst/>
          </a:prstGeom>
          <a:noFill/>
          <a:ln>
            <a:noFill/>
          </a:ln>
        </p:spPr>
        <p:txBody>
          <a:bodyPr spcFirstLastPara="1" wrap="square" lIns="91425" tIns="45700" rIns="91425" bIns="45700" anchor="t" anchorCtr="0">
            <a:noAutofit/>
          </a:bodyPr>
          <a:lstStyle>
            <a:lvl1pPr marR="0" lvl="0" algn="l" rtl="0">
              <a:lnSpc>
                <a:spcPct val="93000"/>
              </a:lnSpc>
              <a:spcBef>
                <a:spcPts val="0"/>
              </a:spcBef>
              <a:spcAft>
                <a:spcPts val="0"/>
              </a:spcAft>
              <a:buSzPts val="1400"/>
              <a:buNone/>
              <a:defRPr sz="1350" b="0" i="0" u="none">
                <a:solidFill>
                  <a:srgbClr val="000000"/>
                </a:solidFill>
                <a:latin typeface="Arial"/>
                <a:ea typeface="Arial"/>
                <a:cs typeface="Arial"/>
                <a:sym typeface="Arial"/>
              </a:defRPr>
            </a:lvl1pPr>
            <a:lvl2pPr marR="0" lvl="1"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2pPr>
            <a:lvl3pPr marR="0" lvl="2"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3pPr>
            <a:lvl4pPr marR="0" lvl="3"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4pPr>
            <a:lvl5pPr marR="0" lvl="4"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5pPr>
            <a:lvl6pPr marR="0" lvl="5"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6pPr>
            <a:lvl7pPr marR="0" lvl="6"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7pPr>
            <a:lvl8pPr marR="0" lvl="7"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8pPr>
            <a:lvl9pPr marR="0" lvl="8" algn="l" rtl="0">
              <a:lnSpc>
                <a:spcPct val="93000"/>
              </a:lnSpc>
              <a:spcBef>
                <a:spcPts val="0"/>
              </a:spcBef>
              <a:spcAft>
                <a:spcPts val="0"/>
              </a:spcAft>
              <a:buSzPts val="1400"/>
              <a:buNone/>
              <a:defRPr sz="1350" b="0" i="0" u="none" strike="noStrike" cap="none">
                <a:solidFill>
                  <a:srgbClr val="000000"/>
                </a:solidFill>
                <a:latin typeface="Arial"/>
                <a:ea typeface="Arial"/>
                <a:cs typeface="Arial"/>
                <a:sym typeface="Arial"/>
              </a:defRPr>
            </a:lvl9pPr>
          </a:lstStyle>
          <a:p>
            <a:endParaRPr/>
          </a:p>
        </p:txBody>
      </p:sp>
      <p:sp>
        <p:nvSpPr>
          <p:cNvPr id="35" name="Google Shape;35;p18"/>
          <p:cNvSpPr txBox="1">
            <a:spLocks noGrp="1"/>
          </p:cNvSpPr>
          <p:nvPr>
            <p:ph type="sldNum" idx="12"/>
          </p:nvPr>
        </p:nvSpPr>
        <p:spPr>
          <a:xfrm>
            <a:off x="6457109" y="6356350"/>
            <a:ext cx="2054751" cy="361950"/>
          </a:xfrm>
          <a:prstGeom prst="rect">
            <a:avLst/>
          </a:prstGeom>
          <a:noFill/>
          <a:ln>
            <a:noFill/>
          </a:ln>
        </p:spPr>
        <p:txBody>
          <a:bodyPr spcFirstLastPara="1" wrap="square" lIns="90000" tIns="45000" rIns="90000" bIns="45000" anchor="t" anchorCtr="0">
            <a:noAutofit/>
          </a:bodyPr>
          <a:lstStyle>
            <a:lvl1pPr marL="0" lvl="0" indent="0" algn="l">
              <a:lnSpc>
                <a:spcPct val="100000"/>
              </a:lnSpc>
              <a:spcBef>
                <a:spcPts val="0"/>
              </a:spcBef>
              <a:spcAft>
                <a:spcPts val="0"/>
              </a:spcAft>
              <a:buNone/>
              <a:defRPr sz="1350">
                <a:solidFill>
                  <a:srgbClr val="000000"/>
                </a:solidFill>
                <a:latin typeface="Calibri"/>
                <a:ea typeface="Calibri"/>
                <a:cs typeface="Calibri"/>
                <a:sym typeface="Calibri"/>
              </a:defRPr>
            </a:lvl1pPr>
            <a:lvl2pPr marL="0" lvl="1" indent="0" algn="l">
              <a:lnSpc>
                <a:spcPct val="100000"/>
              </a:lnSpc>
              <a:spcBef>
                <a:spcPts val="0"/>
              </a:spcBef>
              <a:spcAft>
                <a:spcPts val="0"/>
              </a:spcAft>
              <a:buNone/>
              <a:defRPr sz="1350">
                <a:solidFill>
                  <a:srgbClr val="000000"/>
                </a:solidFill>
                <a:latin typeface="Calibri"/>
                <a:ea typeface="Calibri"/>
                <a:cs typeface="Calibri"/>
                <a:sym typeface="Calibri"/>
              </a:defRPr>
            </a:lvl2pPr>
            <a:lvl3pPr marL="0" lvl="2" indent="0" algn="l">
              <a:lnSpc>
                <a:spcPct val="100000"/>
              </a:lnSpc>
              <a:spcBef>
                <a:spcPts val="0"/>
              </a:spcBef>
              <a:spcAft>
                <a:spcPts val="0"/>
              </a:spcAft>
              <a:buNone/>
              <a:defRPr sz="1350">
                <a:solidFill>
                  <a:srgbClr val="000000"/>
                </a:solidFill>
                <a:latin typeface="Calibri"/>
                <a:ea typeface="Calibri"/>
                <a:cs typeface="Calibri"/>
                <a:sym typeface="Calibri"/>
              </a:defRPr>
            </a:lvl3pPr>
            <a:lvl4pPr marL="0" lvl="3" indent="0" algn="l">
              <a:lnSpc>
                <a:spcPct val="100000"/>
              </a:lnSpc>
              <a:spcBef>
                <a:spcPts val="0"/>
              </a:spcBef>
              <a:spcAft>
                <a:spcPts val="0"/>
              </a:spcAft>
              <a:buNone/>
              <a:defRPr sz="1350">
                <a:solidFill>
                  <a:srgbClr val="000000"/>
                </a:solidFill>
                <a:latin typeface="Calibri"/>
                <a:ea typeface="Calibri"/>
                <a:cs typeface="Calibri"/>
                <a:sym typeface="Calibri"/>
              </a:defRPr>
            </a:lvl4pPr>
            <a:lvl5pPr marL="0" lvl="4" indent="0" algn="l">
              <a:lnSpc>
                <a:spcPct val="100000"/>
              </a:lnSpc>
              <a:spcBef>
                <a:spcPts val="0"/>
              </a:spcBef>
              <a:spcAft>
                <a:spcPts val="0"/>
              </a:spcAft>
              <a:buNone/>
              <a:defRPr sz="1350">
                <a:solidFill>
                  <a:srgbClr val="000000"/>
                </a:solidFill>
                <a:latin typeface="Calibri"/>
                <a:ea typeface="Calibri"/>
                <a:cs typeface="Calibri"/>
                <a:sym typeface="Calibri"/>
              </a:defRPr>
            </a:lvl5pPr>
            <a:lvl6pPr marL="0" lvl="5" indent="0" algn="l">
              <a:lnSpc>
                <a:spcPct val="100000"/>
              </a:lnSpc>
              <a:spcBef>
                <a:spcPts val="0"/>
              </a:spcBef>
              <a:spcAft>
                <a:spcPts val="0"/>
              </a:spcAft>
              <a:buNone/>
              <a:defRPr sz="1350">
                <a:solidFill>
                  <a:srgbClr val="000000"/>
                </a:solidFill>
                <a:latin typeface="Calibri"/>
                <a:ea typeface="Calibri"/>
                <a:cs typeface="Calibri"/>
                <a:sym typeface="Calibri"/>
              </a:defRPr>
            </a:lvl6pPr>
            <a:lvl7pPr marL="0" lvl="6" indent="0" algn="l">
              <a:lnSpc>
                <a:spcPct val="100000"/>
              </a:lnSpc>
              <a:spcBef>
                <a:spcPts val="0"/>
              </a:spcBef>
              <a:spcAft>
                <a:spcPts val="0"/>
              </a:spcAft>
              <a:buNone/>
              <a:defRPr sz="1350">
                <a:solidFill>
                  <a:srgbClr val="000000"/>
                </a:solidFill>
                <a:latin typeface="Calibri"/>
                <a:ea typeface="Calibri"/>
                <a:cs typeface="Calibri"/>
                <a:sym typeface="Calibri"/>
              </a:defRPr>
            </a:lvl7pPr>
            <a:lvl8pPr marL="0" lvl="7" indent="0" algn="l">
              <a:lnSpc>
                <a:spcPct val="100000"/>
              </a:lnSpc>
              <a:spcBef>
                <a:spcPts val="0"/>
              </a:spcBef>
              <a:spcAft>
                <a:spcPts val="0"/>
              </a:spcAft>
              <a:buNone/>
              <a:defRPr sz="1350">
                <a:solidFill>
                  <a:srgbClr val="000000"/>
                </a:solidFill>
                <a:latin typeface="Calibri"/>
                <a:ea typeface="Calibri"/>
                <a:cs typeface="Calibri"/>
                <a:sym typeface="Calibri"/>
              </a:defRPr>
            </a:lvl8pPr>
            <a:lvl9pPr marL="0" lvl="8" indent="0" algn="l">
              <a:lnSpc>
                <a:spcPct val="100000"/>
              </a:lnSpc>
              <a:spcBef>
                <a:spcPts val="0"/>
              </a:spcBef>
              <a:spcAft>
                <a:spcPts val="0"/>
              </a:spcAft>
              <a:buNone/>
              <a:defRPr sz="1350">
                <a:solidFill>
                  <a:srgbClr val="000000"/>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76871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FF6059-8CA7-A440-B9FD-05F897BA6A27}" type="datetimeFigureOut">
              <a:rPr lang="en-US" smtClean="0"/>
              <a:t>7/17/2020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365657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FF6059-8CA7-A440-B9FD-05F897BA6A27}" type="datetimeFigureOut">
              <a:rPr lang="en-US" smtClean="0"/>
              <a:t>7/17/2020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341349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FF6059-8CA7-A440-B9FD-05F897BA6A27}" type="datetimeFigureOut">
              <a:rPr lang="en-US" smtClean="0"/>
              <a:t>7/17/2020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202905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FF6059-8CA7-A440-B9FD-05F897BA6A27}" type="datetimeFigureOut">
              <a:rPr lang="en-US" smtClean="0"/>
              <a:t>7/17/2020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3073641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FF6059-8CA7-A440-B9FD-05F897BA6A27}" type="datetimeFigureOut">
              <a:rPr lang="en-US" smtClean="0"/>
              <a:t>7/17/2020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2265175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F6059-8CA7-A440-B9FD-05F897BA6A27}" type="datetimeFigureOut">
              <a:rPr lang="en-US" smtClean="0"/>
              <a:t>7/17/2020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1065689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FF6059-8CA7-A440-B9FD-05F897BA6A27}" type="datetimeFigureOut">
              <a:rPr lang="en-US" smtClean="0"/>
              <a:t>7/17/2020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44344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FF6059-8CA7-A440-B9FD-05F897BA6A27}" type="datetimeFigureOut">
              <a:rPr lang="en-US" smtClean="0"/>
              <a:t>7/17/2020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C04379-DA7A-6444-B176-03D805B1C283}" type="slidenum">
              <a:rPr lang="en-US" smtClean="0"/>
              <a:t>‹#›</a:t>
            </a:fld>
            <a:endParaRPr lang="en-US"/>
          </a:p>
        </p:txBody>
      </p:sp>
    </p:spTree>
    <p:extLst>
      <p:ext uri="{BB962C8B-B14F-4D97-AF65-F5344CB8AC3E}">
        <p14:creationId xmlns:p14="http://schemas.microsoft.com/office/powerpoint/2010/main" val="323089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F6059-8CA7-A440-B9FD-05F897BA6A27}" type="datetimeFigureOut">
              <a:rPr lang="en-US" smtClean="0"/>
              <a:t>7/17/2020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04379-DA7A-6444-B176-03D805B1C283}" type="slidenum">
              <a:rPr lang="en-US" smtClean="0"/>
              <a:t>‹#›</a:t>
            </a:fld>
            <a:endParaRPr lang="en-US"/>
          </a:p>
        </p:txBody>
      </p:sp>
    </p:spTree>
    <p:extLst>
      <p:ext uri="{BB962C8B-B14F-4D97-AF65-F5344CB8AC3E}">
        <p14:creationId xmlns:p14="http://schemas.microsoft.com/office/powerpoint/2010/main" val="1517981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20.jp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ksonline-ai.xxx/"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97594" y="473096"/>
            <a:ext cx="2839239" cy="523220"/>
          </a:xfrm>
          <a:prstGeom prst="rect">
            <a:avLst/>
          </a:prstGeom>
        </p:spPr>
        <p:txBody>
          <a:bodyPr wrap="none">
            <a:spAutoFit/>
          </a:bodyPr>
          <a:lstStyle/>
          <a:p>
            <a:r>
              <a:rPr lang="en-US" sz="2800" b="1" dirty="0"/>
              <a:t>DESKRIPSI TEKNIS</a:t>
            </a:r>
            <a:endParaRPr lang="en-US" sz="2800"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221462" y="1350481"/>
            <a:ext cx="4458709" cy="4488922"/>
          </a:xfrm>
          <a:prstGeom prst="rect">
            <a:avLst/>
          </a:prstGeom>
        </p:spPr>
      </p:pic>
      <p:sp>
        <p:nvSpPr>
          <p:cNvPr id="7" name="Rectangle 6"/>
          <p:cNvSpPr/>
          <p:nvPr/>
        </p:nvSpPr>
        <p:spPr>
          <a:xfrm>
            <a:off x="115458" y="5517570"/>
            <a:ext cx="8923389" cy="923330"/>
          </a:xfrm>
          <a:prstGeom prst="rect">
            <a:avLst/>
          </a:prstGeom>
        </p:spPr>
        <p:txBody>
          <a:bodyPr wrap="square">
            <a:spAutoFit/>
          </a:bodyPr>
          <a:lstStyle/>
          <a:p>
            <a:pPr algn="ctr"/>
            <a:r>
              <a:rPr lang="en-US" b="1" dirty="0"/>
              <a:t>LOMBA KOMPETENSI SISWA SEKOLAH MENENGAH KEJURUAN (DARING)</a:t>
            </a:r>
            <a:endParaRPr lang="en-US" dirty="0"/>
          </a:p>
          <a:p>
            <a:pPr algn="ctr"/>
            <a:r>
              <a:rPr lang="en-US" b="1" dirty="0"/>
              <a:t>TINGKAT NASIONAL XXVIII</a:t>
            </a:r>
            <a:endParaRPr lang="en-US" dirty="0"/>
          </a:p>
          <a:p>
            <a:pPr algn="ctr"/>
            <a:r>
              <a:rPr lang="en-US" b="1" dirty="0"/>
              <a:t>TAHUN 2020</a:t>
            </a:r>
            <a:endParaRPr lang="en-US" dirty="0"/>
          </a:p>
        </p:txBody>
      </p:sp>
      <p:pic>
        <p:nvPicPr>
          <p:cNvPr id="8" name="Picture 7"/>
          <p:cNvPicPr>
            <a:picLocks noChangeAspect="1"/>
          </p:cNvPicPr>
          <p:nvPr/>
        </p:nvPicPr>
        <p:blipFill>
          <a:blip r:embed="rId3"/>
          <a:stretch>
            <a:fillRect/>
          </a:stretch>
        </p:blipFill>
        <p:spPr>
          <a:xfrm>
            <a:off x="14913" y="96018"/>
            <a:ext cx="2580803" cy="978436"/>
          </a:xfrm>
          <a:prstGeom prst="rect">
            <a:avLst/>
          </a:prstGeom>
        </p:spPr>
      </p:pic>
      <p:sp>
        <p:nvSpPr>
          <p:cNvPr id="6" name="Rectangle 5"/>
          <p:cNvSpPr/>
          <p:nvPr/>
        </p:nvSpPr>
        <p:spPr>
          <a:xfrm>
            <a:off x="1791179" y="961335"/>
            <a:ext cx="5713711" cy="830997"/>
          </a:xfrm>
          <a:prstGeom prst="rect">
            <a:avLst/>
          </a:prstGeom>
        </p:spPr>
        <p:txBody>
          <a:bodyPr wrap="square">
            <a:spAutoFit/>
          </a:bodyPr>
          <a:lstStyle/>
          <a:p>
            <a:pPr algn="ctr"/>
            <a:r>
              <a:rPr lang="en-US" sz="2400" b="1" dirty="0">
                <a:solidFill>
                  <a:srgbClr val="3366FF"/>
                </a:solidFill>
              </a:rPr>
              <a:t>BIDANG LOMBA ARTIFICIAL INTELLEGENCE</a:t>
            </a:r>
          </a:p>
          <a:p>
            <a:r>
              <a:rPr lang="en-US" sz="2400" b="1" dirty="0"/>
              <a:t>KELOMPOK </a:t>
            </a:r>
            <a:r>
              <a:rPr lang="en-US" sz="2400" b="1" dirty="0">
                <a:solidFill>
                  <a:srgbClr val="3366FF"/>
                </a:solidFill>
              </a:rPr>
              <a:t>TEKNOLOGI DAN REKAYASA</a:t>
            </a:r>
            <a:endParaRPr lang="en-US" sz="2400" dirty="0">
              <a:solidFill>
                <a:srgbClr val="3366FF"/>
              </a:solidFill>
            </a:endParaRPr>
          </a:p>
        </p:txBody>
      </p:sp>
    </p:spTree>
    <p:extLst>
      <p:ext uri="{BB962C8B-B14F-4D97-AF65-F5344CB8AC3E}">
        <p14:creationId xmlns:p14="http://schemas.microsoft.com/office/powerpoint/2010/main" val="35325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6" name="Rectangle 5"/>
          <p:cNvSpPr/>
          <p:nvPr/>
        </p:nvSpPr>
        <p:spPr>
          <a:xfrm>
            <a:off x="1875909" y="1276211"/>
            <a:ext cx="5392182" cy="2246769"/>
          </a:xfrm>
          <a:prstGeom prst="rect">
            <a:avLst/>
          </a:prstGeom>
        </p:spPr>
        <p:txBody>
          <a:bodyPr wrap="none">
            <a:spAutoFit/>
          </a:bodyPr>
          <a:lstStyle/>
          <a:p>
            <a:r>
              <a:rPr lang="en-US" sz="2800" b="1" dirty="0"/>
              <a:t>Material dan </a:t>
            </a:r>
            <a:r>
              <a:rPr lang="en-US" sz="2800" b="1" dirty="0" err="1"/>
              <a:t>Bahan</a:t>
            </a:r>
            <a:r>
              <a:rPr lang="en-US" sz="2800" b="1" dirty="0"/>
              <a:t> </a:t>
            </a:r>
            <a:r>
              <a:rPr lang="en-US" sz="2800" b="1" dirty="0" err="1"/>
              <a:t>Penunjang</a:t>
            </a:r>
            <a:r>
              <a:rPr lang="en-US" sz="2800" b="1" dirty="0"/>
              <a:t> </a:t>
            </a:r>
            <a:r>
              <a:rPr lang="en-US" sz="2800" b="1" dirty="0" err="1"/>
              <a:t>Juri</a:t>
            </a:r>
            <a:endParaRPr lang="en-US" sz="2800" b="1" dirty="0"/>
          </a:p>
          <a:p>
            <a:endParaRPr lang="en-US" sz="2800" b="1" dirty="0"/>
          </a:p>
          <a:p>
            <a:endParaRPr lang="en-US" sz="2800" b="1" dirty="0"/>
          </a:p>
          <a:p>
            <a:pPr marL="457200" indent="-457200">
              <a:buFont typeface="Arial" panose="020B0604020202020204" pitchFamily="34" charset="0"/>
              <a:buChar char="•"/>
            </a:pPr>
            <a:r>
              <a:rPr lang="en-US" sz="2800" b="1" dirty="0" err="1"/>
              <a:t>Aplikasi</a:t>
            </a:r>
            <a:r>
              <a:rPr lang="en-US" sz="2800" b="1" dirty="0"/>
              <a:t> Simulator AI </a:t>
            </a:r>
          </a:p>
          <a:p>
            <a:pPr marL="457200" indent="-457200">
              <a:buFont typeface="Arial" panose="020B0604020202020204" pitchFamily="34" charset="0"/>
              <a:buChar char="•"/>
            </a:pPr>
            <a:r>
              <a:rPr lang="en-US" sz="2800" b="1" dirty="0" err="1"/>
              <a:t>Koneksi</a:t>
            </a:r>
            <a:r>
              <a:rPr lang="en-US" sz="2800" b="1" dirty="0"/>
              <a:t> Internet</a:t>
            </a:r>
          </a:p>
        </p:txBody>
      </p:sp>
      <p:sp>
        <p:nvSpPr>
          <p:cNvPr id="2" name="Rectangle 1">
            <a:extLst>
              <a:ext uri="{FF2B5EF4-FFF2-40B4-BE49-F238E27FC236}">
                <a16:creationId xmlns:a16="http://schemas.microsoft.com/office/drawing/2014/main" id="{5218D1EF-61A5-438A-A3BD-25332B3B8A92}"/>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
        <p:nvSpPr>
          <p:cNvPr id="9" name="Google Shape;302;p6">
            <a:extLst>
              <a:ext uri="{FF2B5EF4-FFF2-40B4-BE49-F238E27FC236}">
                <a16:creationId xmlns:a16="http://schemas.microsoft.com/office/drawing/2014/main" id="{26DD97B7-2B9D-43CF-9484-5F7FE27F9FDA}"/>
              </a:ext>
            </a:extLst>
          </p:cNvPr>
          <p:cNvSpPr txBox="1"/>
          <p:nvPr/>
        </p:nvSpPr>
        <p:spPr>
          <a:xfrm>
            <a:off x="140903" y="3914673"/>
            <a:ext cx="8462323" cy="2741766"/>
          </a:xfrm>
          <a:prstGeom prst="rect">
            <a:avLst/>
          </a:prstGeom>
          <a:noFill/>
          <a:ln>
            <a:noFill/>
          </a:ln>
        </p:spPr>
        <p:txBody>
          <a:bodyPr spcFirstLastPara="1" wrap="square" lIns="90000" tIns="45000" rIns="90000" bIns="45000" anchor="t" anchorCtr="0">
            <a:noAutofit/>
          </a:bodyPr>
          <a:lstStyle/>
          <a:p>
            <a:pPr marL="228600" marR="0" lvl="0" indent="-227011" algn="l" rtl="0">
              <a:lnSpc>
                <a:spcPct val="90000"/>
              </a:lnSpc>
              <a:spcBef>
                <a:spcPts val="0"/>
              </a:spcBef>
              <a:spcAft>
                <a:spcPts val="0"/>
              </a:spcAft>
              <a:buClr>
                <a:srgbClr val="000000"/>
              </a:buClr>
              <a:buSzPts val="1260"/>
              <a:buFont typeface="Arial"/>
              <a:buChar char="•"/>
            </a:pPr>
            <a:r>
              <a:rPr lang="en-US" sz="2400" b="0" i="0" u="none" dirty="0">
                <a:solidFill>
                  <a:srgbClr val="000000"/>
                </a:solidFill>
                <a:latin typeface="Calibri"/>
                <a:ea typeface="Calibri"/>
                <a:cs typeface="Calibri"/>
                <a:sym typeface="Calibri"/>
              </a:rPr>
              <a:t>Simulator </a:t>
            </a:r>
            <a:r>
              <a:rPr lang="en-US" sz="2400" b="0" i="0" u="none" dirty="0" err="1">
                <a:solidFill>
                  <a:srgbClr val="000000"/>
                </a:solidFill>
                <a:latin typeface="Calibri"/>
                <a:ea typeface="Calibri"/>
                <a:cs typeface="Calibri"/>
                <a:sym typeface="Calibri"/>
              </a:rPr>
              <a:t>merupakan</a:t>
            </a:r>
            <a:r>
              <a:rPr lang="en-US" sz="2400" b="0" i="0" u="none" dirty="0">
                <a:solidFill>
                  <a:srgbClr val="000000"/>
                </a:solidFill>
                <a:latin typeface="Calibri"/>
                <a:ea typeface="Calibri"/>
                <a:cs typeface="Calibri"/>
                <a:sym typeface="Calibri"/>
              </a:rPr>
              <a:t> dashboard live yang </a:t>
            </a:r>
            <a:r>
              <a:rPr lang="en-US" sz="2400" b="0" i="0" u="none" dirty="0" err="1">
                <a:solidFill>
                  <a:srgbClr val="000000"/>
                </a:solidFill>
                <a:latin typeface="Calibri"/>
                <a:ea typeface="Calibri"/>
                <a:cs typeface="Calibri"/>
                <a:sym typeface="Calibri"/>
              </a:rPr>
              <a:t>digunakan</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peserta</a:t>
            </a:r>
            <a:r>
              <a:rPr lang="en-US" sz="2400" b="0" i="0" u="none" dirty="0">
                <a:solidFill>
                  <a:srgbClr val="000000"/>
                </a:solidFill>
                <a:latin typeface="Calibri"/>
                <a:ea typeface="Calibri"/>
                <a:cs typeface="Calibri"/>
                <a:sym typeface="Calibri"/>
              </a:rPr>
              <a:t> LKS </a:t>
            </a:r>
            <a:r>
              <a:rPr lang="en-US" sz="2400" b="0" i="0" u="none" dirty="0" err="1">
                <a:solidFill>
                  <a:srgbClr val="000000"/>
                </a:solidFill>
                <a:latin typeface="Calibri"/>
                <a:ea typeface="Calibri"/>
                <a:cs typeface="Calibri"/>
                <a:sym typeface="Calibri"/>
              </a:rPr>
              <a:t>bidang</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lomba</a:t>
            </a:r>
            <a:r>
              <a:rPr lang="en-US" sz="2400" b="0" i="0" u="none" dirty="0">
                <a:solidFill>
                  <a:srgbClr val="000000"/>
                </a:solidFill>
                <a:latin typeface="Calibri"/>
                <a:ea typeface="Calibri"/>
                <a:cs typeface="Calibri"/>
                <a:sym typeface="Calibri"/>
              </a:rPr>
              <a:t> Artificial </a:t>
            </a:r>
            <a:r>
              <a:rPr lang="en-US" sz="2400" b="0" i="0" u="none" dirty="0" err="1">
                <a:solidFill>
                  <a:srgbClr val="000000"/>
                </a:solidFill>
                <a:latin typeface="Calibri"/>
                <a:ea typeface="Calibri"/>
                <a:cs typeface="Calibri"/>
                <a:sym typeface="Calibri"/>
              </a:rPr>
              <a:t>Intellegence</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dalam</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melakukan</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kompetensi</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secara</a:t>
            </a:r>
            <a:r>
              <a:rPr lang="en-US" sz="2400" b="0" i="0" u="none" dirty="0">
                <a:solidFill>
                  <a:srgbClr val="000000"/>
                </a:solidFill>
                <a:latin typeface="Calibri"/>
                <a:ea typeface="Calibri"/>
                <a:cs typeface="Calibri"/>
                <a:sym typeface="Calibri"/>
              </a:rPr>
              <a:t> daring</a:t>
            </a:r>
            <a:endParaRPr sz="1600" dirty="0"/>
          </a:p>
          <a:p>
            <a:pPr marL="228600" marR="0" lvl="0" indent="-227011" algn="l" rtl="0">
              <a:lnSpc>
                <a:spcPct val="90000"/>
              </a:lnSpc>
              <a:spcBef>
                <a:spcPts val="2400"/>
              </a:spcBef>
              <a:spcAft>
                <a:spcPts val="0"/>
              </a:spcAft>
              <a:buClr>
                <a:srgbClr val="000000"/>
              </a:buClr>
              <a:buSzPts val="1260"/>
              <a:buFont typeface="Arial"/>
              <a:buChar char="•"/>
            </a:pPr>
            <a:r>
              <a:rPr lang="en-US" sz="2400" b="0" i="0" u="none" dirty="0">
                <a:solidFill>
                  <a:srgbClr val="000000"/>
                </a:solidFill>
                <a:latin typeface="Calibri"/>
                <a:ea typeface="Calibri"/>
                <a:cs typeface="Calibri"/>
                <a:sym typeface="Calibri"/>
              </a:rPr>
              <a:t>Simulator </a:t>
            </a:r>
            <a:r>
              <a:rPr lang="en-US" sz="2400" b="0" i="0" u="none" dirty="0" err="1">
                <a:solidFill>
                  <a:srgbClr val="000000"/>
                </a:solidFill>
                <a:latin typeface="Calibri"/>
                <a:ea typeface="Calibri"/>
                <a:cs typeface="Calibri"/>
                <a:sym typeface="Calibri"/>
              </a:rPr>
              <a:t>dilengkapi</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dengan</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fitur</a:t>
            </a:r>
            <a:r>
              <a:rPr lang="en-US" sz="2400" b="0" i="0" u="none" dirty="0">
                <a:solidFill>
                  <a:srgbClr val="000000"/>
                </a:solidFill>
                <a:latin typeface="Calibri"/>
                <a:ea typeface="Calibri"/>
                <a:cs typeface="Calibri"/>
                <a:sym typeface="Calibri"/>
              </a:rPr>
              <a:t> monitoring, Submission, log Submission, Analisa </a:t>
            </a:r>
            <a:r>
              <a:rPr lang="en-US" sz="2400" b="0" i="0" u="none" dirty="0" err="1">
                <a:solidFill>
                  <a:srgbClr val="000000"/>
                </a:solidFill>
                <a:latin typeface="Calibri"/>
                <a:ea typeface="Calibri"/>
                <a:cs typeface="Calibri"/>
                <a:sym typeface="Calibri"/>
              </a:rPr>
              <a:t>akurasi</a:t>
            </a:r>
            <a:r>
              <a:rPr lang="en-US" sz="2400" b="0" i="0" u="none" dirty="0">
                <a:solidFill>
                  <a:srgbClr val="000000"/>
                </a:solidFill>
                <a:latin typeface="Calibri"/>
                <a:ea typeface="Calibri"/>
                <a:cs typeface="Calibri"/>
                <a:sym typeface="Calibri"/>
              </a:rPr>
              <a:t> Task / </a:t>
            </a:r>
            <a:r>
              <a:rPr lang="en-US" sz="2400" b="0" i="0" u="none" dirty="0" err="1">
                <a:solidFill>
                  <a:srgbClr val="000000"/>
                </a:solidFill>
                <a:latin typeface="Calibri"/>
                <a:ea typeface="Calibri"/>
                <a:cs typeface="Calibri"/>
                <a:sym typeface="Calibri"/>
              </a:rPr>
              <a:t>peserta</a:t>
            </a:r>
            <a:r>
              <a:rPr lang="en-US" sz="2400" b="0" i="0" u="none" dirty="0">
                <a:solidFill>
                  <a:srgbClr val="000000"/>
                </a:solidFill>
                <a:latin typeface="Calibri"/>
                <a:ea typeface="Calibri"/>
                <a:cs typeface="Calibri"/>
                <a:sym typeface="Calibri"/>
              </a:rPr>
              <a:t>, </a:t>
            </a:r>
            <a:r>
              <a:rPr lang="en-US" sz="2400" b="0" i="0" u="none" dirty="0" err="1">
                <a:solidFill>
                  <a:srgbClr val="000000"/>
                </a:solidFill>
                <a:latin typeface="Calibri"/>
                <a:ea typeface="Calibri"/>
                <a:cs typeface="Calibri"/>
                <a:sym typeface="Calibri"/>
              </a:rPr>
              <a:t>durasi</a:t>
            </a:r>
            <a:r>
              <a:rPr lang="en-US" sz="2400" b="0" i="0" u="none" dirty="0">
                <a:solidFill>
                  <a:srgbClr val="000000"/>
                </a:solidFill>
                <a:latin typeface="Calibri"/>
                <a:ea typeface="Calibri"/>
                <a:cs typeface="Calibri"/>
                <a:sym typeface="Calibri"/>
              </a:rPr>
              <a:t>, dan Leaderboard</a:t>
            </a:r>
            <a:endParaRPr sz="1600" dirty="0"/>
          </a:p>
          <a:p>
            <a:pPr marL="0" marR="0" lvl="0" indent="0" algn="l" rtl="0">
              <a:lnSpc>
                <a:spcPct val="93000"/>
              </a:lnSpc>
              <a:spcBef>
                <a:spcPts val="1400"/>
              </a:spcBef>
              <a:spcAft>
                <a:spcPts val="0"/>
              </a:spcAft>
              <a:buNone/>
            </a:pPr>
            <a:endParaRPr sz="2400" b="0" i="0" u="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8271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628567" y="1189604"/>
            <a:ext cx="7885673" cy="507754"/>
          </a:xfrm>
          <a:prstGeom prst="rect">
            <a:avLst/>
          </a:prstGeom>
          <a:noFill/>
          <a:ln>
            <a:noFill/>
          </a:ln>
        </p:spPr>
        <p:txBody>
          <a:bodyPr spcFirstLastPara="1" vert="horz" wrap="square" lIns="67491" tIns="33746" rIns="67491" bIns="33746" rtlCol="0" anchor="t" anchorCtr="0">
            <a:noAutofit/>
          </a:bodyPr>
          <a:lstStyle/>
          <a:p>
            <a:pPr>
              <a:lnSpc>
                <a:spcPct val="90000"/>
              </a:lnSpc>
              <a:buSzPts val="4400"/>
              <a:buFont typeface="Calibri"/>
            </a:pPr>
            <a:r>
              <a:rPr lang="en-US" sz="2700" dirty="0"/>
              <a:t>Demo Mockup </a:t>
            </a:r>
            <a:r>
              <a:rPr lang="en-US" sz="2700" dirty="0" err="1"/>
              <a:t>tampilan</a:t>
            </a:r>
            <a:r>
              <a:rPr lang="en-US" sz="2700" dirty="0"/>
              <a:t> simulator</a:t>
            </a:r>
            <a:endParaRPr sz="2700" dirty="0"/>
          </a:p>
        </p:txBody>
      </p:sp>
      <p:pic>
        <p:nvPicPr>
          <p:cNvPr id="3" name="Picture 2">
            <a:extLst>
              <a:ext uri="{FF2B5EF4-FFF2-40B4-BE49-F238E27FC236}">
                <a16:creationId xmlns:a16="http://schemas.microsoft.com/office/drawing/2014/main" id="{4B04BBCF-B11F-4CA8-A71B-01C79EB6C6AA}"/>
              </a:ext>
            </a:extLst>
          </p:cNvPr>
          <p:cNvPicPr>
            <a:picLocks noChangeAspect="1"/>
          </p:cNvPicPr>
          <p:nvPr/>
        </p:nvPicPr>
        <p:blipFill>
          <a:blip r:embed="rId3"/>
          <a:stretch>
            <a:fillRect/>
          </a:stretch>
        </p:blipFill>
        <p:spPr>
          <a:xfrm>
            <a:off x="628568" y="1877729"/>
            <a:ext cx="7885673" cy="3691619"/>
          </a:xfrm>
          <a:prstGeom prst="rect">
            <a:avLst/>
          </a:prstGeom>
        </p:spPr>
      </p:pic>
      <p:pic>
        <p:nvPicPr>
          <p:cNvPr id="2" name="Picture 1">
            <a:extLst>
              <a:ext uri="{FF2B5EF4-FFF2-40B4-BE49-F238E27FC236}">
                <a16:creationId xmlns:a16="http://schemas.microsoft.com/office/drawing/2014/main" id="{C86B797D-572C-4B71-8D17-05E1FA9ABADA}"/>
              </a:ext>
            </a:extLst>
          </p:cNvPr>
          <p:cNvPicPr>
            <a:picLocks noChangeAspect="1"/>
          </p:cNvPicPr>
          <p:nvPr/>
        </p:nvPicPr>
        <p:blipFill>
          <a:blip r:embed="rId4"/>
          <a:stretch>
            <a:fillRect/>
          </a:stretch>
        </p:blipFill>
        <p:spPr>
          <a:xfrm>
            <a:off x="-1318" y="16495"/>
            <a:ext cx="3248394" cy="1231534"/>
          </a:xfrm>
          <a:prstGeom prst="rect">
            <a:avLst/>
          </a:prstGeom>
        </p:spPr>
      </p:pic>
      <p:sp>
        <p:nvSpPr>
          <p:cNvPr id="5" name="Rectangle 4">
            <a:extLst>
              <a:ext uri="{FF2B5EF4-FFF2-40B4-BE49-F238E27FC236}">
                <a16:creationId xmlns:a16="http://schemas.microsoft.com/office/drawing/2014/main" id="{F5D03843-D2D0-4553-B1F6-3BA6DF59D436}"/>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
          <p:cNvSpPr txBox="1">
            <a:spLocks noGrp="1"/>
          </p:cNvSpPr>
          <p:nvPr>
            <p:ph type="title"/>
          </p:nvPr>
        </p:nvSpPr>
        <p:spPr>
          <a:xfrm>
            <a:off x="628568" y="1131393"/>
            <a:ext cx="7885673" cy="662593"/>
          </a:xfrm>
          <a:prstGeom prst="rect">
            <a:avLst/>
          </a:prstGeom>
          <a:noFill/>
          <a:ln>
            <a:noFill/>
          </a:ln>
        </p:spPr>
        <p:txBody>
          <a:bodyPr spcFirstLastPara="1" vert="horz" wrap="square" lIns="67491" tIns="33746" rIns="67491" bIns="33746" rtlCol="0" anchor="t" anchorCtr="0">
            <a:noAutofit/>
          </a:bodyPr>
          <a:lstStyle/>
          <a:p>
            <a:pPr>
              <a:lnSpc>
                <a:spcPct val="90000"/>
              </a:lnSpc>
              <a:buClr>
                <a:srgbClr val="000000"/>
              </a:buClr>
              <a:buSzPts val="4400"/>
            </a:pPr>
            <a:r>
              <a:rPr lang="en-US" sz="2700" dirty="0">
                <a:solidFill>
                  <a:srgbClr val="000000"/>
                </a:solidFill>
                <a:latin typeface="Calibri"/>
                <a:ea typeface="Calibri"/>
                <a:cs typeface="Calibri"/>
                <a:sym typeface="Calibri"/>
              </a:rPr>
              <a:t>Leaderboard Dashboard</a:t>
            </a:r>
            <a:endParaRPr sz="1050" dirty="0"/>
          </a:p>
        </p:txBody>
      </p:sp>
      <p:pic>
        <p:nvPicPr>
          <p:cNvPr id="4" name="Picture 3">
            <a:extLst>
              <a:ext uri="{FF2B5EF4-FFF2-40B4-BE49-F238E27FC236}">
                <a16:creationId xmlns:a16="http://schemas.microsoft.com/office/drawing/2014/main" id="{DE672DE0-B7A7-4600-A90C-67E3ED49A3D3}"/>
              </a:ext>
            </a:extLst>
          </p:cNvPr>
          <p:cNvPicPr>
            <a:picLocks noChangeAspect="1"/>
          </p:cNvPicPr>
          <p:nvPr/>
        </p:nvPicPr>
        <p:blipFill>
          <a:blip r:embed="rId3"/>
          <a:stretch>
            <a:fillRect/>
          </a:stretch>
        </p:blipFill>
        <p:spPr>
          <a:xfrm>
            <a:off x="425152" y="1845987"/>
            <a:ext cx="7885673" cy="4154428"/>
          </a:xfrm>
          <a:prstGeom prst="rect">
            <a:avLst/>
          </a:prstGeom>
        </p:spPr>
      </p:pic>
      <p:pic>
        <p:nvPicPr>
          <p:cNvPr id="2" name="Picture 1">
            <a:extLst>
              <a:ext uri="{FF2B5EF4-FFF2-40B4-BE49-F238E27FC236}">
                <a16:creationId xmlns:a16="http://schemas.microsoft.com/office/drawing/2014/main" id="{5CFFE7B5-1B4F-418A-8FB9-D93033C66759}"/>
              </a:ext>
            </a:extLst>
          </p:cNvPr>
          <p:cNvPicPr>
            <a:picLocks noChangeAspect="1"/>
          </p:cNvPicPr>
          <p:nvPr/>
        </p:nvPicPr>
        <p:blipFill>
          <a:blip r:embed="rId4"/>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C93440DE-B640-43F5-A583-055E54C9BD62}"/>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extLst>
      <p:ext uri="{BB962C8B-B14F-4D97-AF65-F5344CB8AC3E}">
        <p14:creationId xmlns:p14="http://schemas.microsoft.com/office/powerpoint/2010/main" val="353704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0"/>
          <p:cNvSpPr txBox="1">
            <a:spLocks noGrp="1"/>
          </p:cNvSpPr>
          <p:nvPr>
            <p:ph type="title"/>
          </p:nvPr>
        </p:nvSpPr>
        <p:spPr>
          <a:xfrm>
            <a:off x="732090" y="1361598"/>
            <a:ext cx="7884482" cy="992852"/>
          </a:xfrm>
          <a:prstGeom prst="rect">
            <a:avLst/>
          </a:prstGeom>
          <a:noFill/>
          <a:ln>
            <a:noFill/>
          </a:ln>
        </p:spPr>
        <p:txBody>
          <a:bodyPr spcFirstLastPara="1" vert="horz" wrap="square" lIns="67491" tIns="33746" rIns="67491" bIns="33746" rtlCol="0" anchor="t" anchorCtr="0">
            <a:noAutofit/>
          </a:bodyPr>
          <a:lstStyle/>
          <a:p>
            <a:pPr>
              <a:buClr>
                <a:srgbClr val="000000"/>
              </a:buClr>
              <a:buSzPts val="1800"/>
            </a:pPr>
            <a:r>
              <a:rPr lang="en-US" sz="1350" dirty="0" err="1">
                <a:solidFill>
                  <a:srgbClr val="000000"/>
                </a:solidFill>
                <a:latin typeface="Calibri"/>
                <a:ea typeface="Calibri"/>
                <a:cs typeface="Calibri"/>
                <a:sym typeface="Calibri"/>
              </a:rPr>
              <a:t>Persiapan</a:t>
            </a:r>
            <a:r>
              <a:rPr lang="en-US" sz="1350" dirty="0">
                <a:solidFill>
                  <a:srgbClr val="000000"/>
                </a:solidFill>
                <a:latin typeface="Calibri"/>
                <a:ea typeface="Calibri"/>
                <a:cs typeface="Calibri"/>
                <a:sym typeface="Calibri"/>
              </a:rPr>
              <a:t> Data</a:t>
            </a:r>
            <a:endParaRPr dirty="0"/>
          </a:p>
        </p:txBody>
      </p:sp>
      <p:pic>
        <p:nvPicPr>
          <p:cNvPr id="336" name="Google Shape;336;p10"/>
          <p:cNvPicPr preferRelativeResize="0"/>
          <p:nvPr/>
        </p:nvPicPr>
        <p:blipFill rotWithShape="1">
          <a:blip r:embed="rId3">
            <a:alphaModFix/>
          </a:blip>
          <a:srcRect t="16819" r="2754" b="10474"/>
          <a:stretch/>
        </p:blipFill>
        <p:spPr>
          <a:xfrm>
            <a:off x="4388072" y="4134550"/>
            <a:ext cx="4580929" cy="1836895"/>
          </a:xfrm>
          <a:prstGeom prst="rect">
            <a:avLst/>
          </a:prstGeom>
          <a:noFill/>
          <a:ln>
            <a:noFill/>
          </a:ln>
        </p:spPr>
      </p:pic>
      <p:pic>
        <p:nvPicPr>
          <p:cNvPr id="337" name="Google Shape;337;p10"/>
          <p:cNvPicPr preferRelativeResize="0"/>
          <p:nvPr/>
        </p:nvPicPr>
        <p:blipFill rotWithShape="1">
          <a:blip r:embed="rId4">
            <a:alphaModFix/>
          </a:blip>
          <a:srcRect t="16819" r="-40011" b="9619"/>
          <a:stretch/>
        </p:blipFill>
        <p:spPr>
          <a:xfrm>
            <a:off x="685711" y="1543296"/>
            <a:ext cx="526188" cy="2467844"/>
          </a:xfrm>
          <a:prstGeom prst="rect">
            <a:avLst/>
          </a:prstGeom>
          <a:noFill/>
          <a:ln>
            <a:noFill/>
          </a:ln>
        </p:spPr>
      </p:pic>
      <p:pic>
        <p:nvPicPr>
          <p:cNvPr id="338" name="Google Shape;338;p10"/>
          <p:cNvPicPr preferRelativeResize="0"/>
          <p:nvPr/>
        </p:nvPicPr>
        <p:blipFill rotWithShape="1">
          <a:blip r:embed="rId5">
            <a:alphaModFix/>
          </a:blip>
          <a:srcRect t="16819" r="-61758" b="4882"/>
          <a:stretch/>
        </p:blipFill>
        <p:spPr>
          <a:xfrm>
            <a:off x="1748752" y="1773501"/>
            <a:ext cx="1978561" cy="2536891"/>
          </a:xfrm>
          <a:prstGeom prst="rect">
            <a:avLst/>
          </a:prstGeom>
          <a:noFill/>
          <a:ln>
            <a:noFill/>
          </a:ln>
        </p:spPr>
      </p:pic>
      <p:pic>
        <p:nvPicPr>
          <p:cNvPr id="339" name="Google Shape;339;p10"/>
          <p:cNvPicPr preferRelativeResize="0"/>
          <p:nvPr/>
        </p:nvPicPr>
        <p:blipFill rotWithShape="1">
          <a:blip r:embed="rId6">
            <a:alphaModFix/>
          </a:blip>
          <a:srcRect t="16818" r="46998" b="32841"/>
          <a:stretch/>
        </p:blipFill>
        <p:spPr>
          <a:xfrm>
            <a:off x="576138" y="4326215"/>
            <a:ext cx="3230936" cy="1645230"/>
          </a:xfrm>
          <a:prstGeom prst="rect">
            <a:avLst/>
          </a:prstGeom>
          <a:noFill/>
          <a:ln>
            <a:noFill/>
          </a:ln>
        </p:spPr>
      </p:pic>
      <p:sp>
        <p:nvSpPr>
          <p:cNvPr id="340" name="Google Shape;340;p10"/>
          <p:cNvSpPr/>
          <p:nvPr/>
        </p:nvSpPr>
        <p:spPr>
          <a:xfrm rot="-5520000" flipH="1">
            <a:off x="4348787" y="2268291"/>
            <a:ext cx="821424" cy="880948"/>
          </a:xfrm>
          <a:custGeom>
            <a:avLst/>
            <a:gdLst/>
            <a:ahLst/>
            <a:cxnLst/>
            <a:rect l="l" t="t" r="r" b="b"/>
            <a:pathLst>
              <a:path w="841" h="854" extrusionOk="0">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CFE7F5"/>
          </a:solidFill>
          <a:ln w="9525" cap="flat" cmpd="sng">
            <a:solidFill>
              <a:srgbClr val="808080"/>
            </a:solidFill>
            <a:prstDash val="solid"/>
            <a:round/>
            <a:headEnd type="none" w="sm" len="sm"/>
            <a:tailEnd type="none" w="sm" len="sm"/>
          </a:ln>
        </p:spPr>
        <p:txBody>
          <a:bodyPr spcFirstLastPara="1" wrap="square" lIns="68560" tIns="34271" rIns="68560" bIns="34271" anchor="ctr" anchorCtr="0">
            <a:noAutofit/>
          </a:bodyPr>
          <a:lstStyle/>
          <a:p>
            <a:pPr>
              <a:lnSpc>
                <a:spcPct val="93000"/>
              </a:lnSpc>
            </a:pPr>
            <a:endParaRPr sz="1350">
              <a:solidFill>
                <a:srgbClr val="000000"/>
              </a:solidFill>
              <a:latin typeface="Arial"/>
              <a:ea typeface="Arial"/>
              <a:cs typeface="Arial"/>
              <a:sym typeface="Arial"/>
            </a:endParaRPr>
          </a:p>
        </p:txBody>
      </p:sp>
      <p:sp>
        <p:nvSpPr>
          <p:cNvPr id="341" name="Google Shape;341;p10"/>
          <p:cNvSpPr txBox="1"/>
          <p:nvPr/>
        </p:nvSpPr>
        <p:spPr>
          <a:xfrm>
            <a:off x="5863016" y="1693739"/>
            <a:ext cx="3154745" cy="2342845"/>
          </a:xfrm>
          <a:prstGeom prst="rect">
            <a:avLst/>
          </a:prstGeom>
          <a:noFill/>
          <a:ln>
            <a:noFill/>
          </a:ln>
        </p:spPr>
        <p:txBody>
          <a:bodyPr spcFirstLastPara="1" wrap="square" lIns="67491" tIns="33746" rIns="67491" bIns="33746" anchor="t" anchorCtr="0">
            <a:noAutofit/>
          </a:bodyPr>
          <a:lstStyle/>
          <a:p>
            <a:pPr algn="just">
              <a:lnSpc>
                <a:spcPct val="93000"/>
              </a:lnSpc>
              <a:buClr>
                <a:srgbClr val="000000"/>
              </a:buClr>
              <a:buSzPts val="1600"/>
            </a:pPr>
            <a:r>
              <a:rPr lang="en-US" sz="1200">
                <a:solidFill>
                  <a:srgbClr val="000000"/>
                </a:solidFill>
                <a:latin typeface="Arial"/>
                <a:ea typeface="Arial"/>
                <a:cs typeface="Arial"/>
                <a:sym typeface="Arial"/>
              </a:rPr>
              <a:t>Data berasal dari sumber berbeda-beda dan mungkin terdapat redundancy, incosistency dan ambigue</a:t>
            </a:r>
            <a:endParaRPr sz="1350"/>
          </a:p>
          <a:p>
            <a:pPr>
              <a:lnSpc>
                <a:spcPct val="93000"/>
              </a:lnSpc>
              <a:buClr>
                <a:srgbClr val="000000"/>
              </a:buClr>
              <a:buSzPts val="1600"/>
            </a:pPr>
            <a:endParaRPr sz="1200">
              <a:solidFill>
                <a:srgbClr val="000000"/>
              </a:solidFill>
              <a:latin typeface="Arial"/>
              <a:ea typeface="Arial"/>
              <a:cs typeface="Arial"/>
              <a:sym typeface="Arial"/>
            </a:endParaRPr>
          </a:p>
          <a:p>
            <a:pPr algn="just">
              <a:lnSpc>
                <a:spcPct val="93000"/>
              </a:lnSpc>
              <a:buClr>
                <a:srgbClr val="000000"/>
              </a:buClr>
              <a:buSzPts val="1600"/>
            </a:pPr>
            <a:r>
              <a:rPr lang="en-US" sz="1200">
                <a:solidFill>
                  <a:srgbClr val="000000"/>
                </a:solidFill>
                <a:latin typeface="Arial"/>
                <a:ea typeface="Arial"/>
                <a:cs typeface="Arial"/>
                <a:sym typeface="Arial"/>
              </a:rPr>
              <a:t>Sebelum diolah ditahap selanjutnya, peserta diwajibkan melakukan penyatuan data sehingga data-data tersebut menjadi sebuah tabel berisikan instance dengan atribut-atribut yang sesuai</a:t>
            </a:r>
            <a:endParaRPr sz="1350"/>
          </a:p>
        </p:txBody>
      </p:sp>
      <p:pic>
        <p:nvPicPr>
          <p:cNvPr id="2" name="Picture 1">
            <a:extLst>
              <a:ext uri="{FF2B5EF4-FFF2-40B4-BE49-F238E27FC236}">
                <a16:creationId xmlns:a16="http://schemas.microsoft.com/office/drawing/2014/main" id="{33EACD05-5E68-4F31-B9D9-9FBE51F5201A}"/>
              </a:ext>
            </a:extLst>
          </p:cNvPr>
          <p:cNvPicPr>
            <a:picLocks noChangeAspect="1"/>
          </p:cNvPicPr>
          <p:nvPr/>
        </p:nvPicPr>
        <p:blipFill>
          <a:blip r:embed="rId7"/>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6B14EC25-35F9-48EB-8724-486E7A943698}"/>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1"/>
          <p:cNvSpPr txBox="1">
            <a:spLocks noGrp="1"/>
          </p:cNvSpPr>
          <p:nvPr>
            <p:ph type="title"/>
          </p:nvPr>
        </p:nvSpPr>
        <p:spPr>
          <a:xfrm>
            <a:off x="638687" y="1621867"/>
            <a:ext cx="7884482" cy="992852"/>
          </a:xfrm>
          <a:prstGeom prst="rect">
            <a:avLst/>
          </a:prstGeom>
          <a:noFill/>
          <a:ln>
            <a:noFill/>
          </a:ln>
        </p:spPr>
        <p:txBody>
          <a:bodyPr spcFirstLastPara="1" vert="horz" wrap="square" lIns="67491" tIns="33746" rIns="67491" bIns="33746" rtlCol="0" anchor="t" anchorCtr="0">
            <a:noAutofit/>
          </a:bodyPr>
          <a:lstStyle/>
          <a:p>
            <a:pPr>
              <a:buClr>
                <a:srgbClr val="000000"/>
              </a:buClr>
              <a:buSzPts val="1800"/>
            </a:pPr>
            <a:r>
              <a:rPr lang="en-US" sz="1350">
                <a:solidFill>
                  <a:srgbClr val="000000"/>
                </a:solidFill>
                <a:latin typeface="Calibri"/>
                <a:ea typeface="Calibri"/>
                <a:cs typeface="Calibri"/>
                <a:sym typeface="Calibri"/>
              </a:rPr>
              <a:t>Pra-Proses Data</a:t>
            </a:r>
            <a:endParaRPr/>
          </a:p>
        </p:txBody>
      </p:sp>
      <p:pic>
        <p:nvPicPr>
          <p:cNvPr id="347" name="Google Shape;347;p11"/>
          <p:cNvPicPr preferRelativeResize="0"/>
          <p:nvPr/>
        </p:nvPicPr>
        <p:blipFill rotWithShape="1">
          <a:blip r:embed="rId3">
            <a:alphaModFix/>
          </a:blip>
          <a:srcRect t="16819" r="2754" b="10474"/>
          <a:stretch/>
        </p:blipFill>
        <p:spPr>
          <a:xfrm>
            <a:off x="366069" y="1896865"/>
            <a:ext cx="4580929" cy="1836895"/>
          </a:xfrm>
          <a:prstGeom prst="rect">
            <a:avLst/>
          </a:prstGeom>
          <a:noFill/>
          <a:ln>
            <a:noFill/>
          </a:ln>
        </p:spPr>
      </p:pic>
      <p:pic>
        <p:nvPicPr>
          <p:cNvPr id="348" name="Google Shape;348;p11"/>
          <p:cNvPicPr preferRelativeResize="0"/>
          <p:nvPr/>
        </p:nvPicPr>
        <p:blipFill rotWithShape="1">
          <a:blip r:embed="rId4">
            <a:alphaModFix/>
          </a:blip>
          <a:srcRect t="19616" r="2005" b="3484"/>
          <a:stretch/>
        </p:blipFill>
        <p:spPr>
          <a:xfrm>
            <a:off x="4572000" y="3817093"/>
            <a:ext cx="4078550" cy="2399988"/>
          </a:xfrm>
          <a:prstGeom prst="rect">
            <a:avLst/>
          </a:prstGeom>
          <a:noFill/>
          <a:ln>
            <a:noFill/>
          </a:ln>
        </p:spPr>
      </p:pic>
      <p:sp>
        <p:nvSpPr>
          <p:cNvPr id="349" name="Google Shape;349;p11"/>
          <p:cNvSpPr/>
          <p:nvPr/>
        </p:nvSpPr>
        <p:spPr>
          <a:xfrm rot="120000">
            <a:off x="2697010" y="4309948"/>
            <a:ext cx="821424" cy="891662"/>
          </a:xfrm>
          <a:custGeom>
            <a:avLst/>
            <a:gdLst/>
            <a:ahLst/>
            <a:cxnLst/>
            <a:rect l="l" t="t" r="r" b="b"/>
            <a:pathLst>
              <a:path w="841" h="854" extrusionOk="0">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CFE7F5"/>
          </a:solidFill>
          <a:ln w="9525" cap="flat" cmpd="sng">
            <a:solidFill>
              <a:srgbClr val="808080"/>
            </a:solidFill>
            <a:prstDash val="solid"/>
            <a:round/>
            <a:headEnd type="none" w="sm" len="sm"/>
            <a:tailEnd type="none" w="sm" len="sm"/>
          </a:ln>
        </p:spPr>
        <p:txBody>
          <a:bodyPr spcFirstLastPara="1" wrap="square" lIns="68560" tIns="34271" rIns="68560" bIns="34271" anchor="ctr" anchorCtr="0">
            <a:noAutofit/>
          </a:bodyPr>
          <a:lstStyle/>
          <a:p>
            <a:pPr>
              <a:lnSpc>
                <a:spcPct val="93000"/>
              </a:lnSpc>
            </a:pPr>
            <a:endParaRPr sz="1350">
              <a:solidFill>
                <a:srgbClr val="000000"/>
              </a:solidFill>
              <a:latin typeface="Arial"/>
              <a:ea typeface="Arial"/>
              <a:cs typeface="Arial"/>
              <a:sym typeface="Arial"/>
            </a:endParaRPr>
          </a:p>
        </p:txBody>
      </p:sp>
      <p:sp>
        <p:nvSpPr>
          <p:cNvPr id="350" name="Google Shape;350;p11"/>
          <p:cNvSpPr txBox="1"/>
          <p:nvPr/>
        </p:nvSpPr>
        <p:spPr>
          <a:xfrm>
            <a:off x="5368424" y="1964722"/>
            <a:ext cx="3154745" cy="2342845"/>
          </a:xfrm>
          <a:prstGeom prst="rect">
            <a:avLst/>
          </a:prstGeom>
          <a:noFill/>
          <a:ln>
            <a:noFill/>
          </a:ln>
        </p:spPr>
        <p:txBody>
          <a:bodyPr spcFirstLastPara="1" wrap="square" lIns="67491" tIns="33746" rIns="67491" bIns="33746" anchor="t" anchorCtr="0">
            <a:noAutofit/>
          </a:bodyPr>
          <a:lstStyle/>
          <a:p>
            <a:pPr algn="just">
              <a:lnSpc>
                <a:spcPct val="93000"/>
              </a:lnSpc>
              <a:buClr>
                <a:srgbClr val="000000"/>
              </a:buClr>
              <a:buSzPts val="1600"/>
            </a:pPr>
            <a:r>
              <a:rPr lang="en-US" sz="1200">
                <a:solidFill>
                  <a:srgbClr val="000000"/>
                </a:solidFill>
                <a:latin typeface="Arial"/>
                <a:ea typeface="Arial"/>
                <a:cs typeface="Arial"/>
                <a:sym typeface="Arial"/>
              </a:rPr>
              <a:t>Hasil dari tahap sebelumnya menghasilkan sebuah tabel yang nantinya akan menjadi dataset AI. Instance pada tabel seringkali berisi nilai-nilai tidak standar atau bahkan kosong sehingga perlu di normalisasi. Beberapa kolom/atribut/fitur bisa jadi tidak cukup mengandung informasi sehingga bisa dihilangkan/dihapus.</a:t>
            </a:r>
            <a:endParaRPr sz="1350"/>
          </a:p>
        </p:txBody>
      </p:sp>
      <p:pic>
        <p:nvPicPr>
          <p:cNvPr id="2" name="Picture 1">
            <a:extLst>
              <a:ext uri="{FF2B5EF4-FFF2-40B4-BE49-F238E27FC236}">
                <a16:creationId xmlns:a16="http://schemas.microsoft.com/office/drawing/2014/main" id="{A4632D21-DC0D-4BF9-97FB-EF05DF4FF70C}"/>
              </a:ext>
            </a:extLst>
          </p:cNvPr>
          <p:cNvPicPr>
            <a:picLocks noChangeAspect="1"/>
          </p:cNvPicPr>
          <p:nvPr/>
        </p:nvPicPr>
        <p:blipFill>
          <a:blip r:embed="rId5"/>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60146E4E-4B35-47D1-9933-E48822BBF6E5}"/>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12"/>
          <p:cNvSpPr txBox="1">
            <a:spLocks noGrp="1"/>
          </p:cNvSpPr>
          <p:nvPr>
            <p:ph type="title"/>
          </p:nvPr>
        </p:nvSpPr>
        <p:spPr>
          <a:xfrm>
            <a:off x="628568" y="2033769"/>
            <a:ext cx="7884482" cy="992852"/>
          </a:xfrm>
          <a:prstGeom prst="rect">
            <a:avLst/>
          </a:prstGeom>
          <a:noFill/>
          <a:ln>
            <a:noFill/>
          </a:ln>
        </p:spPr>
        <p:txBody>
          <a:bodyPr spcFirstLastPara="1" vert="horz" wrap="square" lIns="67491" tIns="33746" rIns="67491" bIns="33746" rtlCol="0" anchor="t" anchorCtr="0">
            <a:noAutofit/>
          </a:bodyPr>
          <a:lstStyle/>
          <a:p>
            <a:pPr>
              <a:buClr>
                <a:srgbClr val="000000"/>
              </a:buClr>
              <a:buSzPts val="1800"/>
            </a:pPr>
            <a:r>
              <a:rPr lang="en-US" sz="1350">
                <a:solidFill>
                  <a:srgbClr val="000000"/>
                </a:solidFill>
                <a:latin typeface="Calibri"/>
                <a:ea typeface="Calibri"/>
                <a:cs typeface="Calibri"/>
                <a:sym typeface="Calibri"/>
              </a:rPr>
              <a:t>Analisis Visual Data</a:t>
            </a:r>
            <a:endParaRPr/>
          </a:p>
        </p:txBody>
      </p:sp>
      <p:pic>
        <p:nvPicPr>
          <p:cNvPr id="356" name="Google Shape;356;p12"/>
          <p:cNvPicPr preferRelativeResize="0"/>
          <p:nvPr/>
        </p:nvPicPr>
        <p:blipFill rotWithShape="1">
          <a:blip r:embed="rId3">
            <a:alphaModFix/>
          </a:blip>
          <a:srcRect/>
          <a:stretch/>
        </p:blipFill>
        <p:spPr>
          <a:xfrm>
            <a:off x="3497601" y="4571851"/>
            <a:ext cx="2948794" cy="1723801"/>
          </a:xfrm>
          <a:prstGeom prst="rect">
            <a:avLst/>
          </a:prstGeom>
          <a:noFill/>
          <a:ln w="29150" cap="flat" cmpd="sng">
            <a:solidFill>
              <a:srgbClr val="9900FF"/>
            </a:solidFill>
            <a:prstDash val="solid"/>
            <a:round/>
            <a:headEnd type="none" w="sm" len="sm"/>
            <a:tailEnd type="none" w="sm" len="sm"/>
          </a:ln>
        </p:spPr>
      </p:pic>
      <p:pic>
        <p:nvPicPr>
          <p:cNvPr id="357" name="Google Shape;357;p12"/>
          <p:cNvPicPr preferRelativeResize="0"/>
          <p:nvPr/>
        </p:nvPicPr>
        <p:blipFill rotWithShape="1">
          <a:blip r:embed="rId4">
            <a:alphaModFix/>
          </a:blip>
          <a:srcRect/>
          <a:stretch/>
        </p:blipFill>
        <p:spPr>
          <a:xfrm>
            <a:off x="1003566" y="4571851"/>
            <a:ext cx="3110698" cy="1819038"/>
          </a:xfrm>
          <a:prstGeom prst="rect">
            <a:avLst/>
          </a:prstGeom>
          <a:noFill/>
          <a:ln w="38150" cap="flat" cmpd="sng">
            <a:solidFill>
              <a:srgbClr val="FF420E"/>
            </a:solidFill>
            <a:prstDash val="solid"/>
            <a:round/>
            <a:headEnd type="none" w="sm" len="sm"/>
            <a:tailEnd type="none" w="sm" len="sm"/>
          </a:ln>
        </p:spPr>
      </p:pic>
      <p:pic>
        <p:nvPicPr>
          <p:cNvPr id="358" name="Google Shape;358;p12"/>
          <p:cNvPicPr preferRelativeResize="0"/>
          <p:nvPr/>
        </p:nvPicPr>
        <p:blipFill rotWithShape="1">
          <a:blip r:embed="rId5">
            <a:alphaModFix/>
          </a:blip>
          <a:srcRect/>
          <a:stretch/>
        </p:blipFill>
        <p:spPr>
          <a:xfrm>
            <a:off x="754758" y="2611147"/>
            <a:ext cx="2884508" cy="1686896"/>
          </a:xfrm>
          <a:prstGeom prst="rect">
            <a:avLst/>
          </a:prstGeom>
          <a:noFill/>
          <a:ln w="38150" cap="flat" cmpd="sng">
            <a:solidFill>
              <a:srgbClr val="66FF66"/>
            </a:solidFill>
            <a:prstDash val="solid"/>
            <a:round/>
            <a:headEnd type="none" w="sm" len="sm"/>
            <a:tailEnd type="none" w="sm" len="sm"/>
          </a:ln>
        </p:spPr>
      </p:pic>
      <p:pic>
        <p:nvPicPr>
          <p:cNvPr id="359" name="Google Shape;359;p12"/>
          <p:cNvPicPr preferRelativeResize="0"/>
          <p:nvPr/>
        </p:nvPicPr>
        <p:blipFill rotWithShape="1">
          <a:blip r:embed="rId6">
            <a:alphaModFix/>
          </a:blip>
          <a:srcRect/>
          <a:stretch/>
        </p:blipFill>
        <p:spPr>
          <a:xfrm>
            <a:off x="2994032" y="2239720"/>
            <a:ext cx="2696414" cy="1577372"/>
          </a:xfrm>
          <a:prstGeom prst="rect">
            <a:avLst/>
          </a:prstGeom>
          <a:noFill/>
          <a:ln w="29150" cap="flat" cmpd="sng">
            <a:solidFill>
              <a:srgbClr val="0000CC"/>
            </a:solidFill>
            <a:prstDash val="solid"/>
            <a:round/>
            <a:headEnd type="none" w="sm" len="sm"/>
            <a:tailEnd type="none" w="sm" len="sm"/>
          </a:ln>
        </p:spPr>
      </p:pic>
      <p:pic>
        <p:nvPicPr>
          <p:cNvPr id="360" name="Google Shape;360;p12"/>
          <p:cNvPicPr preferRelativeResize="0"/>
          <p:nvPr/>
        </p:nvPicPr>
        <p:blipFill rotWithShape="1">
          <a:blip r:embed="rId7">
            <a:alphaModFix/>
          </a:blip>
          <a:srcRect/>
          <a:stretch/>
        </p:blipFill>
        <p:spPr>
          <a:xfrm>
            <a:off x="2665462" y="3680189"/>
            <a:ext cx="2408320" cy="1970227"/>
          </a:xfrm>
          <a:prstGeom prst="rect">
            <a:avLst/>
          </a:prstGeom>
          <a:noFill/>
          <a:ln w="29150" cap="flat" cmpd="sng">
            <a:solidFill>
              <a:srgbClr val="FF66FF"/>
            </a:solidFill>
            <a:prstDash val="solid"/>
            <a:round/>
            <a:headEnd type="none" w="sm" len="sm"/>
            <a:tailEnd type="none" w="sm" len="sm"/>
          </a:ln>
        </p:spPr>
      </p:pic>
      <p:sp>
        <p:nvSpPr>
          <p:cNvPr id="361" name="Google Shape;361;p12"/>
          <p:cNvSpPr txBox="1"/>
          <p:nvPr/>
        </p:nvSpPr>
        <p:spPr>
          <a:xfrm>
            <a:off x="5759494" y="3131382"/>
            <a:ext cx="3154745" cy="2342845"/>
          </a:xfrm>
          <a:prstGeom prst="rect">
            <a:avLst/>
          </a:prstGeom>
          <a:noFill/>
          <a:ln>
            <a:noFill/>
          </a:ln>
        </p:spPr>
        <p:txBody>
          <a:bodyPr spcFirstLastPara="1" wrap="square" lIns="67491" tIns="33746" rIns="67491" bIns="33746" anchor="t" anchorCtr="0">
            <a:noAutofit/>
          </a:bodyPr>
          <a:lstStyle/>
          <a:p>
            <a:pPr algn="just">
              <a:lnSpc>
                <a:spcPct val="93000"/>
              </a:lnSpc>
              <a:buClr>
                <a:srgbClr val="000000"/>
              </a:buClr>
              <a:buSzPts val="1600"/>
            </a:pPr>
            <a:r>
              <a:rPr lang="en-US" sz="1200" dirty="0" err="1">
                <a:solidFill>
                  <a:srgbClr val="000000"/>
                </a:solidFill>
                <a:latin typeface="Arial"/>
                <a:ea typeface="Arial"/>
                <a:cs typeface="Arial"/>
                <a:sym typeface="Arial"/>
              </a:rPr>
              <a:t>Analisis</a:t>
            </a:r>
            <a:r>
              <a:rPr lang="en-US" sz="1200" dirty="0">
                <a:solidFill>
                  <a:srgbClr val="000000"/>
                </a:solidFill>
                <a:latin typeface="Arial"/>
                <a:ea typeface="Arial"/>
                <a:cs typeface="Arial"/>
                <a:sym typeface="Arial"/>
              </a:rPr>
              <a:t> data </a:t>
            </a:r>
            <a:r>
              <a:rPr lang="en-US" sz="1200" dirty="0" err="1">
                <a:solidFill>
                  <a:srgbClr val="000000"/>
                </a:solidFill>
                <a:latin typeface="Arial"/>
                <a:ea typeface="Arial"/>
                <a:cs typeface="Arial"/>
                <a:sym typeface="Arial"/>
              </a:rPr>
              <a:t>dapat</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dilakukan</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secara</a:t>
            </a:r>
            <a:r>
              <a:rPr lang="en-US" sz="1200" dirty="0">
                <a:solidFill>
                  <a:srgbClr val="000000"/>
                </a:solidFill>
                <a:latin typeface="Arial"/>
                <a:ea typeface="Arial"/>
                <a:cs typeface="Arial"/>
                <a:sym typeface="Arial"/>
              </a:rPr>
              <a:t> visual </a:t>
            </a:r>
            <a:r>
              <a:rPr lang="en-US" sz="1200" dirty="0" err="1">
                <a:solidFill>
                  <a:srgbClr val="000000"/>
                </a:solidFill>
                <a:latin typeface="Arial"/>
                <a:ea typeface="Arial"/>
                <a:cs typeface="Arial"/>
                <a:sym typeface="Arial"/>
              </a:rPr>
              <a:t>sehingga</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memudahkan</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dalam</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melihat</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korelasi</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antar</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kolom</a:t>
            </a:r>
            <a:r>
              <a:rPr lang="en-US" sz="1200" dirty="0">
                <a:solidFill>
                  <a:srgbClr val="000000"/>
                </a:solidFill>
                <a:latin typeface="Arial"/>
                <a:ea typeface="Arial"/>
                <a:cs typeface="Arial"/>
                <a:sym typeface="Arial"/>
              </a:rPr>
              <a:t>/</a:t>
            </a:r>
            <a:r>
              <a:rPr lang="en-US" sz="1200" dirty="0" err="1">
                <a:solidFill>
                  <a:srgbClr val="000000"/>
                </a:solidFill>
                <a:latin typeface="Arial"/>
                <a:ea typeface="Arial"/>
                <a:cs typeface="Arial"/>
                <a:sym typeface="Arial"/>
              </a:rPr>
              <a:t>atribut</a:t>
            </a:r>
            <a:r>
              <a:rPr lang="en-US" sz="1200" dirty="0">
                <a:solidFill>
                  <a:srgbClr val="000000"/>
                </a:solidFill>
                <a:latin typeface="Arial"/>
                <a:ea typeface="Arial"/>
                <a:cs typeface="Arial"/>
                <a:sym typeface="Arial"/>
              </a:rPr>
              <a:t>/</a:t>
            </a:r>
            <a:r>
              <a:rPr lang="en-US" sz="1200" dirty="0" err="1">
                <a:solidFill>
                  <a:srgbClr val="000000"/>
                </a:solidFill>
                <a:latin typeface="Arial"/>
                <a:ea typeface="Arial"/>
                <a:cs typeface="Arial"/>
                <a:sym typeface="Arial"/>
              </a:rPr>
              <a:t>fitur</a:t>
            </a:r>
            <a:r>
              <a:rPr lang="en-US" sz="1200" dirty="0">
                <a:solidFill>
                  <a:srgbClr val="000000"/>
                </a:solidFill>
                <a:latin typeface="Arial"/>
                <a:ea typeface="Arial"/>
                <a:cs typeface="Arial"/>
                <a:sym typeface="Arial"/>
              </a:rPr>
              <a:t> data. </a:t>
            </a:r>
            <a:r>
              <a:rPr lang="en-US" sz="1200" dirty="0" err="1">
                <a:solidFill>
                  <a:srgbClr val="000000"/>
                </a:solidFill>
                <a:latin typeface="Arial"/>
                <a:ea typeface="Arial"/>
                <a:cs typeface="Arial"/>
                <a:sym typeface="Arial"/>
              </a:rPr>
              <a:t>Korelasi</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antar</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atribut</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nantinya</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akan</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sangat</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berguna</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dalam</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penentuan</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fitur</a:t>
            </a:r>
            <a:r>
              <a:rPr lang="en-US" sz="1200" dirty="0">
                <a:solidFill>
                  <a:srgbClr val="000000"/>
                </a:solidFill>
                <a:latin typeface="Arial"/>
                <a:ea typeface="Arial"/>
                <a:cs typeface="Arial"/>
                <a:sym typeface="Arial"/>
              </a:rPr>
              <a:t> mana </a:t>
            </a:r>
            <a:r>
              <a:rPr lang="en-US" sz="1200" dirty="0" err="1">
                <a:solidFill>
                  <a:srgbClr val="000000"/>
                </a:solidFill>
                <a:latin typeface="Arial"/>
                <a:ea typeface="Arial"/>
                <a:cs typeface="Arial"/>
                <a:sym typeface="Arial"/>
              </a:rPr>
              <a:t>saja</a:t>
            </a:r>
            <a:r>
              <a:rPr lang="en-US" sz="1200" dirty="0">
                <a:solidFill>
                  <a:srgbClr val="000000"/>
                </a:solidFill>
                <a:latin typeface="Arial"/>
                <a:ea typeface="Arial"/>
                <a:cs typeface="Arial"/>
                <a:sym typeface="Arial"/>
              </a:rPr>
              <a:t> yang </a:t>
            </a:r>
            <a:r>
              <a:rPr lang="en-US" sz="1200" dirty="0" err="1">
                <a:solidFill>
                  <a:srgbClr val="000000"/>
                </a:solidFill>
                <a:latin typeface="Arial"/>
                <a:ea typeface="Arial"/>
                <a:cs typeface="Arial"/>
                <a:sym typeface="Arial"/>
              </a:rPr>
              <a:t>layak</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diteruskan</a:t>
            </a:r>
            <a:r>
              <a:rPr lang="en-US" sz="1200" dirty="0">
                <a:solidFill>
                  <a:srgbClr val="000000"/>
                </a:solidFill>
                <a:latin typeface="Arial"/>
                <a:ea typeface="Arial"/>
                <a:cs typeface="Arial"/>
                <a:sym typeface="Arial"/>
              </a:rPr>
              <a:t> pada </a:t>
            </a:r>
            <a:r>
              <a:rPr lang="en-US" sz="1200" dirty="0" err="1">
                <a:solidFill>
                  <a:srgbClr val="000000"/>
                </a:solidFill>
                <a:latin typeface="Arial"/>
                <a:ea typeface="Arial"/>
                <a:cs typeface="Arial"/>
                <a:sym typeface="Arial"/>
              </a:rPr>
              <a:t>tahap</a:t>
            </a:r>
            <a:r>
              <a:rPr lang="en-US" sz="1200" dirty="0">
                <a:solidFill>
                  <a:srgbClr val="000000"/>
                </a:solidFill>
                <a:latin typeface="Arial"/>
                <a:ea typeface="Arial"/>
                <a:cs typeface="Arial"/>
                <a:sym typeface="Arial"/>
              </a:rPr>
              <a:t> </a:t>
            </a:r>
            <a:r>
              <a:rPr lang="en-US" sz="1200" dirty="0" err="1">
                <a:solidFill>
                  <a:srgbClr val="000000"/>
                </a:solidFill>
                <a:latin typeface="Arial"/>
                <a:ea typeface="Arial"/>
                <a:cs typeface="Arial"/>
                <a:sym typeface="Arial"/>
              </a:rPr>
              <a:t>berikutnya</a:t>
            </a:r>
            <a:r>
              <a:rPr lang="en-US" sz="1200" dirty="0">
                <a:solidFill>
                  <a:srgbClr val="000000"/>
                </a:solidFill>
                <a:latin typeface="Arial"/>
                <a:ea typeface="Arial"/>
                <a:cs typeface="Arial"/>
                <a:sym typeface="Arial"/>
              </a:rPr>
              <a:t>.</a:t>
            </a:r>
            <a:endParaRPr sz="1350" dirty="0"/>
          </a:p>
        </p:txBody>
      </p:sp>
      <p:pic>
        <p:nvPicPr>
          <p:cNvPr id="2" name="Picture 1">
            <a:extLst>
              <a:ext uri="{FF2B5EF4-FFF2-40B4-BE49-F238E27FC236}">
                <a16:creationId xmlns:a16="http://schemas.microsoft.com/office/drawing/2014/main" id="{14B89019-CBD4-469B-BF51-F63C39438100}"/>
              </a:ext>
            </a:extLst>
          </p:cNvPr>
          <p:cNvPicPr>
            <a:picLocks noChangeAspect="1"/>
          </p:cNvPicPr>
          <p:nvPr/>
        </p:nvPicPr>
        <p:blipFill>
          <a:blip r:embed="rId8"/>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5D6716B5-4D15-4C20-8445-3C3572FE49BA}"/>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3"/>
          <p:cNvSpPr txBox="1">
            <a:spLocks noGrp="1"/>
          </p:cNvSpPr>
          <p:nvPr>
            <p:ph type="title"/>
          </p:nvPr>
        </p:nvSpPr>
        <p:spPr>
          <a:xfrm>
            <a:off x="697394" y="1878645"/>
            <a:ext cx="7884482" cy="992852"/>
          </a:xfrm>
          <a:prstGeom prst="rect">
            <a:avLst/>
          </a:prstGeom>
          <a:noFill/>
          <a:ln>
            <a:noFill/>
          </a:ln>
        </p:spPr>
        <p:txBody>
          <a:bodyPr spcFirstLastPara="1" vert="horz" wrap="square" lIns="67491" tIns="33746" rIns="67491" bIns="33746" rtlCol="0" anchor="t" anchorCtr="0">
            <a:noAutofit/>
          </a:bodyPr>
          <a:lstStyle/>
          <a:p>
            <a:pPr>
              <a:buClr>
                <a:srgbClr val="000000"/>
              </a:buClr>
              <a:buSzPts val="1800"/>
            </a:pPr>
            <a:r>
              <a:rPr lang="en-US" sz="1350">
                <a:solidFill>
                  <a:srgbClr val="000000"/>
                </a:solidFill>
                <a:latin typeface="Calibri"/>
                <a:ea typeface="Calibri"/>
                <a:cs typeface="Calibri"/>
                <a:sym typeface="Calibri"/>
              </a:rPr>
              <a:t>Seleksi Atribut/Fitur Terbaik</a:t>
            </a:r>
            <a:endParaRPr/>
          </a:p>
        </p:txBody>
      </p:sp>
      <p:pic>
        <p:nvPicPr>
          <p:cNvPr id="367" name="Google Shape;367;p13"/>
          <p:cNvPicPr preferRelativeResize="0"/>
          <p:nvPr/>
        </p:nvPicPr>
        <p:blipFill rotWithShape="1">
          <a:blip r:embed="rId3">
            <a:alphaModFix/>
          </a:blip>
          <a:srcRect t="16819" r="58999" b="4882"/>
          <a:stretch/>
        </p:blipFill>
        <p:spPr>
          <a:xfrm>
            <a:off x="1166439" y="2496499"/>
            <a:ext cx="3748790" cy="3839265"/>
          </a:xfrm>
          <a:prstGeom prst="rect">
            <a:avLst/>
          </a:prstGeom>
          <a:noFill/>
          <a:ln>
            <a:noFill/>
          </a:ln>
        </p:spPr>
      </p:pic>
      <p:sp>
        <p:nvSpPr>
          <p:cNvPr id="368" name="Google Shape;368;p13"/>
          <p:cNvSpPr txBox="1"/>
          <p:nvPr/>
        </p:nvSpPr>
        <p:spPr>
          <a:xfrm>
            <a:off x="5828320" y="2976258"/>
            <a:ext cx="3154745" cy="2342845"/>
          </a:xfrm>
          <a:prstGeom prst="rect">
            <a:avLst/>
          </a:prstGeom>
          <a:noFill/>
          <a:ln>
            <a:noFill/>
          </a:ln>
        </p:spPr>
        <p:txBody>
          <a:bodyPr spcFirstLastPara="1" wrap="square" lIns="67491" tIns="33746" rIns="67491" bIns="33746" anchor="t" anchorCtr="0">
            <a:noAutofit/>
          </a:bodyPr>
          <a:lstStyle/>
          <a:p>
            <a:pPr algn="just">
              <a:lnSpc>
                <a:spcPct val="93000"/>
              </a:lnSpc>
              <a:buClr>
                <a:srgbClr val="000000"/>
              </a:buClr>
              <a:buSzPts val="1600"/>
            </a:pPr>
            <a:r>
              <a:rPr lang="en-US" sz="1200">
                <a:solidFill>
                  <a:srgbClr val="000000"/>
                </a:solidFill>
                <a:latin typeface="Arial"/>
                <a:ea typeface="Arial"/>
                <a:cs typeface="Arial"/>
                <a:sym typeface="Arial"/>
              </a:rPr>
              <a:t>Sampai tahap ini, diasumsikan telah ditemukan set fitur yang dianggap layak untuk dipelajari oleh algoritma AI.</a:t>
            </a:r>
            <a:endParaRPr sz="1350"/>
          </a:p>
        </p:txBody>
      </p:sp>
      <p:pic>
        <p:nvPicPr>
          <p:cNvPr id="2" name="Picture 1">
            <a:extLst>
              <a:ext uri="{FF2B5EF4-FFF2-40B4-BE49-F238E27FC236}">
                <a16:creationId xmlns:a16="http://schemas.microsoft.com/office/drawing/2014/main" id="{1A1868C6-B6D0-4995-A392-6BEDA9006237}"/>
              </a:ext>
            </a:extLst>
          </p:cNvPr>
          <p:cNvPicPr>
            <a:picLocks noChangeAspect="1"/>
          </p:cNvPicPr>
          <p:nvPr/>
        </p:nvPicPr>
        <p:blipFill>
          <a:blip r:embed="rId4"/>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4605FE0A-D106-4DA3-ABD3-86201CD3453A}"/>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4"/>
          <p:cNvSpPr txBox="1">
            <a:spLocks noGrp="1"/>
          </p:cNvSpPr>
          <p:nvPr>
            <p:ph type="title"/>
          </p:nvPr>
        </p:nvSpPr>
        <p:spPr>
          <a:xfrm>
            <a:off x="501187" y="1680199"/>
            <a:ext cx="7884482" cy="992852"/>
          </a:xfrm>
          <a:prstGeom prst="rect">
            <a:avLst/>
          </a:prstGeom>
          <a:noFill/>
          <a:ln>
            <a:noFill/>
          </a:ln>
        </p:spPr>
        <p:txBody>
          <a:bodyPr spcFirstLastPara="1" vert="horz" wrap="square" lIns="67491" tIns="33746" rIns="67491" bIns="33746" rtlCol="0" anchor="t" anchorCtr="0">
            <a:noAutofit/>
          </a:bodyPr>
          <a:lstStyle/>
          <a:p>
            <a:pPr>
              <a:buClr>
                <a:srgbClr val="000000"/>
              </a:buClr>
              <a:buSzPts val="1800"/>
            </a:pPr>
            <a:r>
              <a:rPr lang="en-US" sz="1350">
                <a:solidFill>
                  <a:srgbClr val="000000"/>
                </a:solidFill>
                <a:latin typeface="Calibri"/>
                <a:ea typeface="Calibri"/>
                <a:cs typeface="Calibri"/>
                <a:sym typeface="Calibri"/>
              </a:rPr>
              <a:t>Klasifikasi/Identifikasi</a:t>
            </a:r>
            <a:endParaRPr/>
          </a:p>
        </p:txBody>
      </p:sp>
      <p:sp>
        <p:nvSpPr>
          <p:cNvPr id="374" name="Google Shape;374;p14"/>
          <p:cNvSpPr txBox="1"/>
          <p:nvPr/>
        </p:nvSpPr>
        <p:spPr>
          <a:xfrm>
            <a:off x="3370220" y="2334958"/>
            <a:ext cx="5142830" cy="1677372"/>
          </a:xfrm>
          <a:prstGeom prst="rect">
            <a:avLst/>
          </a:prstGeom>
          <a:noFill/>
          <a:ln>
            <a:noFill/>
          </a:ln>
        </p:spPr>
        <p:txBody>
          <a:bodyPr spcFirstLastPara="1" wrap="square" lIns="67491" tIns="33746" rIns="67491" bIns="33746" anchor="t" anchorCtr="0">
            <a:noAutofit/>
          </a:bodyPr>
          <a:lstStyle/>
          <a:p>
            <a:pPr algn="just">
              <a:lnSpc>
                <a:spcPct val="93000"/>
              </a:lnSpc>
              <a:buClr>
                <a:srgbClr val="000000"/>
              </a:buClr>
              <a:buSzPts val="1600"/>
            </a:pPr>
            <a:r>
              <a:rPr lang="en-US" sz="1200">
                <a:solidFill>
                  <a:srgbClr val="000000"/>
                </a:solidFill>
                <a:latin typeface="Arial"/>
                <a:ea typeface="Arial"/>
                <a:cs typeface="Arial"/>
                <a:sym typeface="Arial"/>
              </a:rPr>
              <a:t>Pada tahap akhir, peserta berkewajiban melakukan eksplorasi penyelesaian masalah berdasarkan data pada tahap sebelumnya dengan cara memilih algoritma dan melakukan parameterisasi (jika dimungkinkan) sehingga didapat performa AI yang terbaik. Setiap algoritma memiliki batasan baik dalam hal menyerap pola pada data maupun batasan dalam menangani ketidakpastian, ambiguitas dan ketidak konsistenan data.</a:t>
            </a:r>
            <a:endParaRPr sz="1350"/>
          </a:p>
        </p:txBody>
      </p:sp>
      <p:pic>
        <p:nvPicPr>
          <p:cNvPr id="375" name="Google Shape;375;p14"/>
          <p:cNvPicPr preferRelativeResize="0"/>
          <p:nvPr/>
        </p:nvPicPr>
        <p:blipFill rotWithShape="1">
          <a:blip r:embed="rId3">
            <a:alphaModFix/>
          </a:blip>
          <a:srcRect/>
          <a:stretch/>
        </p:blipFill>
        <p:spPr>
          <a:xfrm>
            <a:off x="3713075" y="4355185"/>
            <a:ext cx="4794022" cy="1920228"/>
          </a:xfrm>
          <a:prstGeom prst="rect">
            <a:avLst/>
          </a:prstGeom>
          <a:noFill/>
          <a:ln>
            <a:noFill/>
          </a:ln>
        </p:spPr>
      </p:pic>
      <p:pic>
        <p:nvPicPr>
          <p:cNvPr id="376" name="Google Shape;376;p14"/>
          <p:cNvPicPr preferRelativeResize="0"/>
          <p:nvPr/>
        </p:nvPicPr>
        <p:blipFill rotWithShape="1">
          <a:blip r:embed="rId4">
            <a:alphaModFix/>
          </a:blip>
          <a:srcRect l="8761" t="3647" r="9997" b="5450"/>
          <a:stretch/>
        </p:blipFill>
        <p:spPr>
          <a:xfrm>
            <a:off x="461902" y="2229005"/>
            <a:ext cx="2496415" cy="1920228"/>
          </a:xfrm>
          <a:prstGeom prst="rect">
            <a:avLst/>
          </a:prstGeom>
          <a:noFill/>
          <a:ln>
            <a:noFill/>
          </a:ln>
        </p:spPr>
      </p:pic>
      <p:pic>
        <p:nvPicPr>
          <p:cNvPr id="377" name="Google Shape;377;p14"/>
          <p:cNvPicPr preferRelativeResize="0"/>
          <p:nvPr/>
        </p:nvPicPr>
        <p:blipFill rotWithShape="1">
          <a:blip r:embed="rId5">
            <a:alphaModFix/>
          </a:blip>
          <a:srcRect/>
          <a:stretch/>
        </p:blipFill>
        <p:spPr>
          <a:xfrm>
            <a:off x="1002375" y="4612326"/>
            <a:ext cx="2092846" cy="1594039"/>
          </a:xfrm>
          <a:prstGeom prst="rect">
            <a:avLst/>
          </a:prstGeom>
          <a:noFill/>
          <a:ln>
            <a:noFill/>
          </a:ln>
        </p:spPr>
      </p:pic>
      <p:pic>
        <p:nvPicPr>
          <p:cNvPr id="2" name="Picture 1">
            <a:extLst>
              <a:ext uri="{FF2B5EF4-FFF2-40B4-BE49-F238E27FC236}">
                <a16:creationId xmlns:a16="http://schemas.microsoft.com/office/drawing/2014/main" id="{C6477174-E7C8-4941-8676-4701EA54EBAD}"/>
              </a:ext>
            </a:extLst>
          </p:cNvPr>
          <p:cNvPicPr>
            <a:picLocks noChangeAspect="1"/>
          </p:cNvPicPr>
          <p:nvPr/>
        </p:nvPicPr>
        <p:blipFill>
          <a:blip r:embed="rId6"/>
          <a:stretch>
            <a:fillRect/>
          </a:stretch>
        </p:blipFill>
        <p:spPr>
          <a:xfrm>
            <a:off x="-1318" y="16495"/>
            <a:ext cx="3248394" cy="1231534"/>
          </a:xfrm>
          <a:prstGeom prst="rect">
            <a:avLst/>
          </a:prstGeom>
        </p:spPr>
      </p:pic>
      <p:sp>
        <p:nvSpPr>
          <p:cNvPr id="3" name="Rectangle 2">
            <a:extLst>
              <a:ext uri="{FF2B5EF4-FFF2-40B4-BE49-F238E27FC236}">
                <a16:creationId xmlns:a16="http://schemas.microsoft.com/office/drawing/2014/main" id="{BA63704E-5ED1-4204-8630-3B5DA75CE885}"/>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3" name="Rectangle 2"/>
          <p:cNvSpPr/>
          <p:nvPr/>
        </p:nvSpPr>
        <p:spPr>
          <a:xfrm>
            <a:off x="3440921" y="357623"/>
            <a:ext cx="2262158" cy="461665"/>
          </a:xfrm>
          <a:prstGeom prst="rect">
            <a:avLst/>
          </a:prstGeom>
        </p:spPr>
        <p:txBody>
          <a:bodyPr wrap="none">
            <a:spAutoFit/>
          </a:bodyPr>
          <a:lstStyle/>
          <a:p>
            <a:pPr algn="ctr"/>
            <a:r>
              <a:rPr lang="en-US" sz="2400" b="1" dirty="0">
                <a:solidFill>
                  <a:srgbClr val="3366FF"/>
                </a:solidFill>
              </a:rPr>
              <a:t>BIDANG LOMBA</a:t>
            </a:r>
          </a:p>
        </p:txBody>
      </p:sp>
      <p:sp>
        <p:nvSpPr>
          <p:cNvPr id="2" name="Google Shape;328;p9">
            <a:extLst>
              <a:ext uri="{FF2B5EF4-FFF2-40B4-BE49-F238E27FC236}">
                <a16:creationId xmlns:a16="http://schemas.microsoft.com/office/drawing/2014/main" id="{BF90B9C1-E3EF-433A-BE40-C6CB7AB90BED}"/>
              </a:ext>
            </a:extLst>
          </p:cNvPr>
          <p:cNvSpPr txBox="1"/>
          <p:nvPr/>
        </p:nvSpPr>
        <p:spPr>
          <a:xfrm>
            <a:off x="346957" y="1719722"/>
            <a:ext cx="8049792" cy="5029200"/>
          </a:xfrm>
          <a:prstGeom prst="rect">
            <a:avLst/>
          </a:prstGeom>
          <a:noFill/>
          <a:ln>
            <a:noFill/>
          </a:ln>
        </p:spPr>
        <p:txBody>
          <a:bodyPr spcFirstLastPara="1" wrap="square" lIns="90000" tIns="45000" rIns="90000" bIns="45000" anchor="t" anchorCtr="0">
            <a:noAutofit/>
          </a:bodyPr>
          <a:lstStyle/>
          <a:p>
            <a:pPr marL="228600" marR="0" lvl="0" indent="-225425" algn="l" rtl="0">
              <a:lnSpc>
                <a:spcPct val="100000"/>
              </a:lnSpc>
              <a:spcBef>
                <a:spcPts val="0"/>
              </a:spcBef>
              <a:spcAft>
                <a:spcPts val="0"/>
              </a:spcAft>
              <a:buClr>
                <a:srgbClr val="000000"/>
              </a:buClr>
              <a:buSzPts val="1800"/>
              <a:buFont typeface="Calibri"/>
              <a:buNone/>
            </a:pPr>
            <a:r>
              <a:rPr lang="en-US" sz="1800" i="0" u="none" dirty="0" err="1">
                <a:solidFill>
                  <a:srgbClr val="000000"/>
                </a:solidFill>
              </a:rPr>
              <a:t>Diberikan</a:t>
            </a:r>
            <a:r>
              <a:rPr lang="en-US" sz="1800" i="0" u="none" dirty="0">
                <a:solidFill>
                  <a:srgbClr val="000000"/>
                </a:solidFill>
              </a:rPr>
              <a:t> data </a:t>
            </a:r>
            <a:r>
              <a:rPr lang="en-US" sz="1800" i="0" u="none" dirty="0" err="1">
                <a:solidFill>
                  <a:srgbClr val="000000"/>
                </a:solidFill>
              </a:rPr>
              <a:t>pasien</a:t>
            </a:r>
            <a:r>
              <a:rPr lang="en-US" sz="1800" i="0" u="none" dirty="0">
                <a:solidFill>
                  <a:srgbClr val="000000"/>
                </a:solidFill>
              </a:rPr>
              <a:t> </a:t>
            </a:r>
            <a:r>
              <a:rPr lang="en-US" sz="1800" i="0" u="none" dirty="0" err="1">
                <a:solidFill>
                  <a:srgbClr val="000000"/>
                </a:solidFill>
              </a:rPr>
              <a:t>penyakit</a:t>
            </a:r>
            <a:r>
              <a:rPr lang="en-US" sz="1800" i="0" u="none" dirty="0">
                <a:solidFill>
                  <a:srgbClr val="000000"/>
                </a:solidFill>
              </a:rPr>
              <a:t> </a:t>
            </a:r>
            <a:r>
              <a:rPr lang="en-US" sz="1800" i="0" u="none" dirty="0" err="1">
                <a:solidFill>
                  <a:srgbClr val="000000"/>
                </a:solidFill>
              </a:rPr>
              <a:t>jantung</a:t>
            </a:r>
            <a:r>
              <a:rPr lang="en-US" sz="1800" i="0" u="none" dirty="0">
                <a:solidFill>
                  <a:srgbClr val="000000"/>
                </a:solidFill>
              </a:rPr>
              <a:t> </a:t>
            </a:r>
            <a:r>
              <a:rPr lang="en-US" sz="1800" i="0" u="none" dirty="0" err="1">
                <a:solidFill>
                  <a:srgbClr val="000000"/>
                </a:solidFill>
              </a:rPr>
              <a:t>sebagai</a:t>
            </a:r>
            <a:r>
              <a:rPr lang="en-US" sz="1800" i="0" u="none" dirty="0">
                <a:solidFill>
                  <a:srgbClr val="000000"/>
                </a:solidFill>
              </a:rPr>
              <a:t> </a:t>
            </a:r>
            <a:r>
              <a:rPr lang="en-US" sz="1800" i="0" u="none" dirty="0" err="1">
                <a:solidFill>
                  <a:srgbClr val="000000"/>
                </a:solidFill>
              </a:rPr>
              <a:t>berikut</a:t>
            </a:r>
            <a:endParaRPr sz="1800" dirty="0"/>
          </a:p>
          <a:p>
            <a:pPr marL="228600" marR="0" lvl="0" indent="-288290" algn="l" rtl="0">
              <a:lnSpc>
                <a:spcPct val="100000"/>
              </a:lnSpc>
              <a:spcBef>
                <a:spcPts val="2400"/>
              </a:spcBef>
              <a:spcAft>
                <a:spcPts val="0"/>
              </a:spcAft>
              <a:buClr>
                <a:srgbClr val="000000"/>
              </a:buClr>
              <a:buSzPts val="1800"/>
              <a:buChar char="•"/>
            </a:pPr>
            <a:r>
              <a:rPr lang="en-US" sz="1800" i="0" u="none" dirty="0">
                <a:solidFill>
                  <a:srgbClr val="000000"/>
                </a:solidFill>
              </a:rPr>
              <a:t>Format Data : CSV</a:t>
            </a:r>
            <a:endParaRPr sz="1800" dirty="0"/>
          </a:p>
          <a:p>
            <a:pPr marL="228600" marR="0" lvl="0" indent="-288290" algn="l" rtl="0">
              <a:lnSpc>
                <a:spcPct val="100000"/>
              </a:lnSpc>
              <a:spcBef>
                <a:spcPts val="2400"/>
              </a:spcBef>
              <a:spcAft>
                <a:spcPts val="0"/>
              </a:spcAft>
              <a:buClr>
                <a:srgbClr val="000000"/>
              </a:buClr>
              <a:buSzPts val="1800"/>
              <a:buChar char="•"/>
            </a:pPr>
            <a:r>
              <a:rPr lang="en-US" sz="1800" i="0" u="none" dirty="0" err="1">
                <a:solidFill>
                  <a:srgbClr val="000000"/>
                </a:solidFill>
              </a:rPr>
              <a:t>Jumlah</a:t>
            </a:r>
            <a:r>
              <a:rPr lang="en-US" sz="1800" i="0" u="none" dirty="0">
                <a:solidFill>
                  <a:srgbClr val="000000"/>
                </a:solidFill>
              </a:rPr>
              <a:t> </a:t>
            </a:r>
            <a:r>
              <a:rPr lang="en-US" sz="1800" i="0" u="none" dirty="0" err="1">
                <a:solidFill>
                  <a:srgbClr val="000000"/>
                </a:solidFill>
              </a:rPr>
              <a:t>Atribute</a:t>
            </a:r>
            <a:r>
              <a:rPr lang="en-US" sz="1800" i="0" u="none" dirty="0">
                <a:solidFill>
                  <a:srgbClr val="000000"/>
                </a:solidFill>
              </a:rPr>
              <a:t> (distinct) : 76</a:t>
            </a:r>
            <a:endParaRPr sz="1800" dirty="0"/>
          </a:p>
          <a:p>
            <a:pPr marL="228600" marR="0" lvl="0" indent="-288290" algn="l" rtl="0">
              <a:lnSpc>
                <a:spcPct val="100000"/>
              </a:lnSpc>
              <a:spcBef>
                <a:spcPts val="2400"/>
              </a:spcBef>
              <a:spcAft>
                <a:spcPts val="0"/>
              </a:spcAft>
              <a:buClr>
                <a:srgbClr val="000000"/>
              </a:buClr>
              <a:buSzPts val="1800"/>
              <a:buChar char="•"/>
            </a:pPr>
            <a:r>
              <a:rPr lang="en-US" sz="1800" i="0" u="none" dirty="0" err="1">
                <a:solidFill>
                  <a:srgbClr val="000000"/>
                </a:solidFill>
              </a:rPr>
              <a:t>Jumlah</a:t>
            </a:r>
            <a:r>
              <a:rPr lang="en-US" sz="1800" i="0" u="none" dirty="0">
                <a:solidFill>
                  <a:srgbClr val="000000"/>
                </a:solidFill>
              </a:rPr>
              <a:t> Instance : 294</a:t>
            </a:r>
            <a:endParaRPr sz="1800" dirty="0"/>
          </a:p>
          <a:p>
            <a:pPr marL="228600" marR="0" lvl="0" indent="-225425" algn="l" rtl="0">
              <a:lnSpc>
                <a:spcPct val="100000"/>
              </a:lnSpc>
              <a:spcBef>
                <a:spcPts val="2400"/>
              </a:spcBef>
              <a:spcAft>
                <a:spcPts val="0"/>
              </a:spcAft>
              <a:buClr>
                <a:srgbClr val="000000"/>
              </a:buClr>
              <a:buSzPts val="1800"/>
              <a:buFont typeface="Calibri"/>
              <a:buNone/>
            </a:pPr>
            <a:r>
              <a:rPr lang="en-US" sz="1800" i="0" u="none" dirty="0" err="1">
                <a:solidFill>
                  <a:srgbClr val="000000"/>
                </a:solidFill>
              </a:rPr>
              <a:t>Tugas</a:t>
            </a:r>
            <a:r>
              <a:rPr lang="en-US" sz="1800" i="0" u="none" dirty="0">
                <a:solidFill>
                  <a:srgbClr val="000000"/>
                </a:solidFill>
              </a:rPr>
              <a:t> :</a:t>
            </a:r>
            <a:endParaRPr sz="1800" dirty="0"/>
          </a:p>
          <a:p>
            <a:pPr marL="228600" marR="0" lvl="0" indent="-225425" algn="l" rtl="0">
              <a:lnSpc>
                <a:spcPct val="100000"/>
              </a:lnSpc>
              <a:spcBef>
                <a:spcPts val="2400"/>
              </a:spcBef>
              <a:spcAft>
                <a:spcPts val="0"/>
              </a:spcAft>
              <a:buClr>
                <a:srgbClr val="000000"/>
              </a:buClr>
              <a:buSzPts val="1800"/>
              <a:buFont typeface="Calibri"/>
              <a:buNone/>
            </a:pPr>
            <a:r>
              <a:rPr lang="en-US" sz="1800" i="0" u="none" dirty="0">
                <a:solidFill>
                  <a:srgbClr val="000000"/>
                </a:solidFill>
              </a:rPr>
              <a:t>1) </a:t>
            </a:r>
            <a:r>
              <a:rPr lang="en-US" sz="1800" i="0" u="none" dirty="0" err="1">
                <a:solidFill>
                  <a:srgbClr val="000000"/>
                </a:solidFill>
              </a:rPr>
              <a:t>Melakukan</a:t>
            </a:r>
            <a:r>
              <a:rPr lang="en-US" sz="1800" i="0" u="none" dirty="0">
                <a:solidFill>
                  <a:srgbClr val="000000"/>
                </a:solidFill>
              </a:rPr>
              <a:t> </a:t>
            </a:r>
            <a:r>
              <a:rPr lang="en-US" sz="1800" i="0" u="none" dirty="0" err="1">
                <a:solidFill>
                  <a:srgbClr val="000000"/>
                </a:solidFill>
              </a:rPr>
              <a:t>persiapan</a:t>
            </a:r>
            <a:r>
              <a:rPr lang="en-US" sz="1800" i="0" u="none" dirty="0">
                <a:solidFill>
                  <a:srgbClr val="000000"/>
                </a:solidFill>
              </a:rPr>
              <a:t> dataset</a:t>
            </a:r>
            <a:endParaRPr sz="1800" dirty="0"/>
          </a:p>
          <a:p>
            <a:pPr marL="228600" marR="0" lvl="0" indent="-225425" algn="l" rtl="0">
              <a:lnSpc>
                <a:spcPct val="100000"/>
              </a:lnSpc>
              <a:spcBef>
                <a:spcPts val="2400"/>
              </a:spcBef>
              <a:spcAft>
                <a:spcPts val="0"/>
              </a:spcAft>
              <a:buClr>
                <a:srgbClr val="000000"/>
              </a:buClr>
              <a:buSzPts val="1800"/>
              <a:buFont typeface="Calibri"/>
              <a:buNone/>
            </a:pPr>
            <a:r>
              <a:rPr lang="en-US" sz="1800" i="0" u="none" dirty="0">
                <a:solidFill>
                  <a:srgbClr val="000000"/>
                </a:solidFill>
              </a:rPr>
              <a:t>2) </a:t>
            </a:r>
            <a:r>
              <a:rPr lang="en-US" sz="1800" i="0" u="none" dirty="0" err="1">
                <a:solidFill>
                  <a:srgbClr val="000000"/>
                </a:solidFill>
              </a:rPr>
              <a:t>Melakukan</a:t>
            </a:r>
            <a:r>
              <a:rPr lang="en-US" sz="1800" i="0" u="none" dirty="0">
                <a:solidFill>
                  <a:srgbClr val="000000"/>
                </a:solidFill>
              </a:rPr>
              <a:t> </a:t>
            </a:r>
            <a:r>
              <a:rPr lang="en-US" sz="1800" i="0" u="none" dirty="0" err="1">
                <a:solidFill>
                  <a:srgbClr val="000000"/>
                </a:solidFill>
              </a:rPr>
              <a:t>pra</a:t>
            </a:r>
            <a:r>
              <a:rPr lang="en-US" sz="1800" i="0" u="none" dirty="0">
                <a:solidFill>
                  <a:srgbClr val="000000"/>
                </a:solidFill>
              </a:rPr>
              <a:t>-proses dataset</a:t>
            </a:r>
            <a:endParaRPr sz="1800" dirty="0"/>
          </a:p>
          <a:p>
            <a:pPr marL="228600" marR="0" lvl="0" indent="-225425" algn="l" rtl="0">
              <a:lnSpc>
                <a:spcPct val="100000"/>
              </a:lnSpc>
              <a:spcBef>
                <a:spcPts val="2400"/>
              </a:spcBef>
              <a:spcAft>
                <a:spcPts val="0"/>
              </a:spcAft>
              <a:buClr>
                <a:srgbClr val="000000"/>
              </a:buClr>
              <a:buSzPts val="1800"/>
              <a:buFont typeface="Calibri"/>
              <a:buNone/>
            </a:pPr>
            <a:r>
              <a:rPr lang="en-US" sz="1800" i="0" u="none" dirty="0">
                <a:solidFill>
                  <a:srgbClr val="000000"/>
                </a:solidFill>
              </a:rPr>
              <a:t>3) </a:t>
            </a:r>
            <a:r>
              <a:rPr lang="en-US" sz="1800" i="0" u="none" dirty="0" err="1">
                <a:solidFill>
                  <a:srgbClr val="000000"/>
                </a:solidFill>
              </a:rPr>
              <a:t>Melakukan</a:t>
            </a:r>
            <a:r>
              <a:rPr lang="en-US" sz="1800" i="0" u="none" dirty="0">
                <a:solidFill>
                  <a:srgbClr val="000000"/>
                </a:solidFill>
              </a:rPr>
              <a:t> </a:t>
            </a:r>
            <a:r>
              <a:rPr lang="en-US" sz="1800" i="0" u="none" dirty="0" err="1">
                <a:solidFill>
                  <a:srgbClr val="000000"/>
                </a:solidFill>
              </a:rPr>
              <a:t>analisis</a:t>
            </a:r>
            <a:r>
              <a:rPr lang="en-US" sz="1800" i="0" u="none" dirty="0">
                <a:solidFill>
                  <a:srgbClr val="000000"/>
                </a:solidFill>
              </a:rPr>
              <a:t> visual pada data dan  </a:t>
            </a:r>
            <a:r>
              <a:rPr lang="en-US" sz="1800" i="0" u="none" dirty="0" err="1">
                <a:solidFill>
                  <a:srgbClr val="000000"/>
                </a:solidFill>
              </a:rPr>
              <a:t>menentukan</a:t>
            </a:r>
            <a:r>
              <a:rPr lang="en-US" sz="1800" i="0" u="none" dirty="0">
                <a:solidFill>
                  <a:srgbClr val="000000"/>
                </a:solidFill>
              </a:rPr>
              <a:t> </a:t>
            </a:r>
            <a:r>
              <a:rPr lang="en-US" sz="1800" i="0" u="none" dirty="0" err="1">
                <a:solidFill>
                  <a:srgbClr val="000000"/>
                </a:solidFill>
              </a:rPr>
              <a:t>fitur</a:t>
            </a:r>
            <a:r>
              <a:rPr lang="en-US" sz="1800" i="0" u="none" dirty="0">
                <a:solidFill>
                  <a:srgbClr val="000000"/>
                </a:solidFill>
              </a:rPr>
              <a:t> yang </a:t>
            </a:r>
            <a:r>
              <a:rPr lang="en-US" sz="1800" i="0" u="none" dirty="0" err="1">
                <a:solidFill>
                  <a:srgbClr val="000000"/>
                </a:solidFill>
              </a:rPr>
              <a:t>akan</a:t>
            </a:r>
            <a:r>
              <a:rPr lang="en-US" sz="1800" i="0" u="none" dirty="0">
                <a:solidFill>
                  <a:srgbClr val="000000"/>
                </a:solidFill>
              </a:rPr>
              <a:t> </a:t>
            </a:r>
            <a:r>
              <a:rPr lang="en-US" sz="1800" i="0" u="none" dirty="0" err="1">
                <a:solidFill>
                  <a:srgbClr val="000000"/>
                </a:solidFill>
              </a:rPr>
              <a:t>digunakan</a:t>
            </a:r>
            <a:endParaRPr sz="1800" dirty="0"/>
          </a:p>
          <a:p>
            <a:pPr marL="228600" marR="0" lvl="0" indent="-225425" algn="l" rtl="0">
              <a:lnSpc>
                <a:spcPct val="100000"/>
              </a:lnSpc>
              <a:spcBef>
                <a:spcPts val="2400"/>
              </a:spcBef>
              <a:spcAft>
                <a:spcPts val="0"/>
              </a:spcAft>
              <a:buClr>
                <a:srgbClr val="000000"/>
              </a:buClr>
              <a:buSzPts val="1800"/>
              <a:buFont typeface="Calibri"/>
              <a:buNone/>
            </a:pPr>
            <a:r>
              <a:rPr lang="en-US" sz="1800" i="0" u="none" dirty="0">
                <a:solidFill>
                  <a:srgbClr val="000000"/>
                </a:solidFill>
              </a:rPr>
              <a:t>4) </a:t>
            </a:r>
            <a:r>
              <a:rPr lang="en-US" sz="1800" i="0" u="none" dirty="0" err="1">
                <a:solidFill>
                  <a:srgbClr val="000000"/>
                </a:solidFill>
              </a:rPr>
              <a:t>Melakukan</a:t>
            </a:r>
            <a:r>
              <a:rPr lang="en-US" sz="1800" i="0" u="none" dirty="0">
                <a:solidFill>
                  <a:srgbClr val="000000"/>
                </a:solidFill>
              </a:rPr>
              <a:t> </a:t>
            </a:r>
            <a:r>
              <a:rPr lang="en-US" sz="1800" i="0" u="none" dirty="0" err="1">
                <a:solidFill>
                  <a:srgbClr val="000000"/>
                </a:solidFill>
              </a:rPr>
              <a:t>tugas</a:t>
            </a:r>
            <a:r>
              <a:rPr lang="en-US" sz="1800" i="0" u="none" dirty="0">
                <a:solidFill>
                  <a:srgbClr val="000000"/>
                </a:solidFill>
              </a:rPr>
              <a:t> </a:t>
            </a:r>
            <a:r>
              <a:rPr lang="en-US" sz="1800" i="0" u="none" dirty="0" err="1">
                <a:solidFill>
                  <a:srgbClr val="000000"/>
                </a:solidFill>
              </a:rPr>
              <a:t>klasifikasi</a:t>
            </a:r>
            <a:r>
              <a:rPr lang="en-US" sz="1800" i="0" u="none" dirty="0">
                <a:solidFill>
                  <a:srgbClr val="000000"/>
                </a:solidFill>
              </a:rPr>
              <a:t> </a:t>
            </a:r>
            <a:endParaRPr sz="1800" dirty="0"/>
          </a:p>
        </p:txBody>
      </p:sp>
      <p:sp>
        <p:nvSpPr>
          <p:cNvPr id="9" name="Google Shape;329;p9">
            <a:extLst>
              <a:ext uri="{FF2B5EF4-FFF2-40B4-BE49-F238E27FC236}">
                <a16:creationId xmlns:a16="http://schemas.microsoft.com/office/drawing/2014/main" id="{D293768E-3EE0-41B0-BEED-3AB64F378D88}"/>
              </a:ext>
            </a:extLst>
          </p:cNvPr>
          <p:cNvSpPr txBox="1"/>
          <p:nvPr/>
        </p:nvSpPr>
        <p:spPr>
          <a:xfrm>
            <a:off x="3440921" y="1145877"/>
            <a:ext cx="8049792" cy="461665"/>
          </a:xfrm>
          <a:prstGeom prst="rect">
            <a:avLst/>
          </a:prstGeom>
          <a:noFill/>
          <a:ln>
            <a:noFill/>
          </a:ln>
        </p:spPr>
        <p:txBody>
          <a:bodyPr spcFirstLastPara="1" wrap="square" lIns="90000" tIns="45000" rIns="90000" bIns="45000" anchor="t" anchorCtr="0">
            <a:noAutofit/>
          </a:bodyPr>
          <a:lstStyle/>
          <a:p>
            <a:pPr marL="0" marR="0" lvl="0" indent="0" algn="l" rtl="0">
              <a:lnSpc>
                <a:spcPct val="90000"/>
              </a:lnSpc>
              <a:spcBef>
                <a:spcPts val="0"/>
              </a:spcBef>
              <a:spcAft>
                <a:spcPts val="0"/>
              </a:spcAft>
              <a:buClr>
                <a:srgbClr val="000000"/>
              </a:buClr>
              <a:buSzPts val="4400"/>
              <a:buFont typeface="Calibri"/>
              <a:buNone/>
            </a:pPr>
            <a:r>
              <a:rPr lang="en-US" sz="2800" b="0" i="0" u="none" dirty="0" err="1">
                <a:solidFill>
                  <a:srgbClr val="000000"/>
                </a:solidFill>
                <a:latin typeface="Calibri"/>
                <a:ea typeface="Calibri"/>
                <a:cs typeface="Calibri"/>
                <a:sym typeface="Calibri"/>
              </a:rPr>
              <a:t>Contoh</a:t>
            </a:r>
            <a:r>
              <a:rPr lang="en-US" sz="2800" b="0" i="0" u="none" dirty="0">
                <a:solidFill>
                  <a:srgbClr val="000000"/>
                </a:solidFill>
                <a:latin typeface="Calibri"/>
                <a:ea typeface="Calibri"/>
                <a:cs typeface="Calibri"/>
                <a:sym typeface="Calibri"/>
              </a:rPr>
              <a:t> </a:t>
            </a:r>
            <a:r>
              <a:rPr lang="en-US" sz="2800" b="0" i="0" u="none" dirty="0" err="1">
                <a:solidFill>
                  <a:srgbClr val="000000"/>
                </a:solidFill>
                <a:latin typeface="Calibri"/>
                <a:ea typeface="Calibri"/>
                <a:cs typeface="Calibri"/>
                <a:sym typeface="Calibri"/>
              </a:rPr>
              <a:t>Proyek</a:t>
            </a:r>
            <a:r>
              <a:rPr lang="en-US" sz="2800" b="0" i="0" u="none" dirty="0">
                <a:solidFill>
                  <a:srgbClr val="000000"/>
                </a:solidFill>
                <a:latin typeface="Calibri"/>
                <a:ea typeface="Calibri"/>
                <a:cs typeface="Calibri"/>
                <a:sym typeface="Calibri"/>
              </a:rPr>
              <a:t> Uji</a:t>
            </a:r>
            <a:endParaRPr sz="1100" dirty="0"/>
          </a:p>
        </p:txBody>
      </p:sp>
    </p:spTree>
    <p:extLst>
      <p:ext uri="{BB962C8B-B14F-4D97-AF65-F5344CB8AC3E}">
        <p14:creationId xmlns:p14="http://schemas.microsoft.com/office/powerpoint/2010/main" val="576351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8" name="Google Shape;323;g8c4afbd2c3_0_0">
            <a:extLst>
              <a:ext uri="{FF2B5EF4-FFF2-40B4-BE49-F238E27FC236}">
                <a16:creationId xmlns:a16="http://schemas.microsoft.com/office/drawing/2014/main" id="{1CB76EC9-F294-4320-9A71-4EE0F217CFE5}"/>
              </a:ext>
            </a:extLst>
          </p:cNvPr>
          <p:cNvSpPr txBox="1">
            <a:spLocks/>
          </p:cNvSpPr>
          <p:nvPr/>
        </p:nvSpPr>
        <p:spPr>
          <a:xfrm>
            <a:off x="631723" y="1929012"/>
            <a:ext cx="7214419" cy="4662900"/>
          </a:xfrm>
          <a:prstGeom prst="rect">
            <a:avLst/>
          </a:prstGeom>
        </p:spPr>
        <p:txBody>
          <a:bodyPr spcFirstLastPara="1" vert="horz" wrap="square" lIns="90000" tIns="45000" rIns="90000" bIns="45000"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2400" b="1" dirty="0"/>
              <a:t>Software</a:t>
            </a:r>
          </a:p>
          <a:p>
            <a:pPr marL="0" indent="0">
              <a:spcBef>
                <a:spcPts val="1400"/>
              </a:spcBef>
              <a:buClr>
                <a:schemeClr val="dk1"/>
              </a:buClr>
              <a:buSzPts val="1100"/>
              <a:buFont typeface="Arial"/>
              <a:buNone/>
            </a:pPr>
            <a:r>
              <a:rPr lang="en-US" sz="2400" dirty="0"/>
              <a:t>Platform Daring Simulator AI</a:t>
            </a:r>
          </a:p>
          <a:p>
            <a:pPr marL="0" indent="0">
              <a:spcBef>
                <a:spcPts val="1400"/>
              </a:spcBef>
              <a:buClr>
                <a:schemeClr val="dk1"/>
              </a:buClr>
              <a:buSzPts val="1100"/>
              <a:buFont typeface="Arial"/>
              <a:buNone/>
            </a:pPr>
            <a:endParaRPr lang="en-US" sz="2400" dirty="0"/>
          </a:p>
          <a:p>
            <a:pPr marL="0" indent="0">
              <a:spcBef>
                <a:spcPts val="1400"/>
              </a:spcBef>
              <a:buClr>
                <a:schemeClr val="dk1"/>
              </a:buClr>
              <a:buSzPts val="1100"/>
              <a:buFont typeface="Arial"/>
              <a:buNone/>
            </a:pPr>
            <a:r>
              <a:rPr lang="en-US" sz="2400" b="1" dirty="0"/>
              <a:t>Hardware – Cloud Server</a:t>
            </a:r>
          </a:p>
          <a:p>
            <a:pPr marL="0" indent="0">
              <a:spcBef>
                <a:spcPts val="1400"/>
              </a:spcBef>
              <a:buClr>
                <a:schemeClr val="dk1"/>
              </a:buClr>
              <a:buSzPts val="1100"/>
              <a:buFont typeface="Arial"/>
              <a:buNone/>
            </a:pPr>
            <a:r>
              <a:rPr lang="en-US" sz="2400" dirty="0" err="1"/>
              <a:t>Cloudserver</a:t>
            </a:r>
            <a:r>
              <a:rPr lang="en-US" sz="2400" dirty="0"/>
              <a:t> </a:t>
            </a:r>
            <a:r>
              <a:rPr lang="en-US" sz="2400" dirty="0" err="1"/>
              <a:t>dengan</a:t>
            </a:r>
            <a:r>
              <a:rPr lang="en-US" sz="2400" dirty="0"/>
              <a:t> </a:t>
            </a:r>
            <a:r>
              <a:rPr lang="en-US" sz="2400" dirty="0" err="1"/>
              <a:t>spesifikasi</a:t>
            </a:r>
            <a:r>
              <a:rPr lang="en-US" sz="2400" dirty="0"/>
              <a:t> (</a:t>
            </a:r>
            <a:r>
              <a:rPr lang="en-US" sz="2400" dirty="0" err="1"/>
              <a:t>Asumsi</a:t>
            </a:r>
            <a:r>
              <a:rPr lang="en-US" sz="2400" dirty="0"/>
              <a:t> 32 TIM) :</a:t>
            </a:r>
          </a:p>
          <a:p>
            <a:pPr marL="0" indent="0">
              <a:spcBef>
                <a:spcPts val="1400"/>
              </a:spcBef>
              <a:buClr>
                <a:schemeClr val="dk1"/>
              </a:buClr>
              <a:buSzPts val="1100"/>
              <a:buFont typeface="Arial"/>
              <a:buNone/>
            </a:pPr>
            <a:r>
              <a:rPr lang="en-US" sz="2400" dirty="0"/>
              <a:t>- RAM32 GB</a:t>
            </a:r>
          </a:p>
          <a:p>
            <a:pPr marL="0" indent="0">
              <a:spcBef>
                <a:spcPts val="1400"/>
              </a:spcBef>
              <a:buClr>
                <a:schemeClr val="dk1"/>
              </a:buClr>
              <a:buSzPts val="1100"/>
              <a:buFont typeface="Arial"/>
              <a:buNone/>
            </a:pPr>
            <a:r>
              <a:rPr lang="en-US" sz="2400" dirty="0"/>
              <a:t>- vCPU32 Core</a:t>
            </a:r>
          </a:p>
          <a:p>
            <a:pPr marL="0" indent="0">
              <a:spcBef>
                <a:spcPts val="1400"/>
              </a:spcBef>
              <a:buClr>
                <a:schemeClr val="dk1"/>
              </a:buClr>
              <a:buSzPts val="1100"/>
              <a:buFont typeface="Arial"/>
              <a:buNone/>
            </a:pPr>
            <a:r>
              <a:rPr lang="en-US" sz="2400" dirty="0"/>
              <a:t>- SSD320 GB</a:t>
            </a:r>
          </a:p>
          <a:p>
            <a:pPr marL="0" indent="0">
              <a:spcBef>
                <a:spcPts val="1400"/>
              </a:spcBef>
              <a:spcAft>
                <a:spcPts val="1400"/>
              </a:spcAft>
              <a:buFont typeface="Arial"/>
              <a:buNone/>
            </a:pPr>
            <a:endParaRPr lang="en-US" sz="2400" dirty="0"/>
          </a:p>
        </p:txBody>
      </p:sp>
      <p:sp>
        <p:nvSpPr>
          <p:cNvPr id="11" name="TextBox 10">
            <a:extLst>
              <a:ext uri="{FF2B5EF4-FFF2-40B4-BE49-F238E27FC236}">
                <a16:creationId xmlns:a16="http://schemas.microsoft.com/office/drawing/2014/main" id="{B1AFB7AB-EB06-4AC6-BCE2-E7D86C210086}"/>
              </a:ext>
            </a:extLst>
          </p:cNvPr>
          <p:cNvSpPr txBox="1"/>
          <p:nvPr/>
        </p:nvSpPr>
        <p:spPr>
          <a:xfrm>
            <a:off x="3072581" y="1248893"/>
            <a:ext cx="4572000" cy="369332"/>
          </a:xfrm>
          <a:prstGeom prst="rect">
            <a:avLst/>
          </a:prstGeom>
          <a:noFill/>
        </p:spPr>
        <p:txBody>
          <a:bodyPr wrap="square">
            <a:spAutoFit/>
          </a:bodyPr>
          <a:lstStyle/>
          <a:p>
            <a:r>
              <a:rPr lang="en-US" sz="1800" b="1" dirty="0"/>
              <a:t>Material dan </a:t>
            </a:r>
            <a:r>
              <a:rPr lang="en-US" sz="1800" b="1" dirty="0" err="1"/>
              <a:t>Bahan</a:t>
            </a:r>
            <a:r>
              <a:rPr lang="en-US" sz="1800" b="1" dirty="0"/>
              <a:t> </a:t>
            </a:r>
            <a:r>
              <a:rPr lang="en-US" sz="1800" b="1" dirty="0" err="1"/>
              <a:t>Lomba</a:t>
            </a:r>
            <a:endParaRPr lang="en-US" sz="1800" b="1" dirty="0"/>
          </a:p>
        </p:txBody>
      </p:sp>
      <p:sp>
        <p:nvSpPr>
          <p:cNvPr id="13" name="Rectangle 12">
            <a:extLst>
              <a:ext uri="{FF2B5EF4-FFF2-40B4-BE49-F238E27FC236}">
                <a16:creationId xmlns:a16="http://schemas.microsoft.com/office/drawing/2014/main" id="{86EE775C-E795-41BC-ABD3-7E9F347A119C}"/>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extLst>
      <p:ext uri="{BB962C8B-B14F-4D97-AF65-F5344CB8AC3E}">
        <p14:creationId xmlns:p14="http://schemas.microsoft.com/office/powerpoint/2010/main" val="57635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pic>
        <p:nvPicPr>
          <p:cNvPr id="9" name="Picture 8" descr="Image result for branch of AI">
            <a:extLst>
              <a:ext uri="{FF2B5EF4-FFF2-40B4-BE49-F238E27FC236}">
                <a16:creationId xmlns:a16="http://schemas.microsoft.com/office/drawing/2014/main" id="{5826CE71-6E26-45C7-A448-0D2C70638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13" y="1248029"/>
            <a:ext cx="7582231" cy="47683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B1DD900-8F66-4E64-B22D-CD2B03B373E5}"/>
              </a:ext>
            </a:extLst>
          </p:cNvPr>
          <p:cNvSpPr/>
          <p:nvPr/>
        </p:nvSpPr>
        <p:spPr>
          <a:xfrm>
            <a:off x="7357174" y="6370059"/>
            <a:ext cx="1430713" cy="276999"/>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http://tiny.cc/slzudz</a:t>
            </a:r>
          </a:p>
        </p:txBody>
      </p:sp>
    </p:spTree>
    <p:extLst>
      <p:ext uri="{BB962C8B-B14F-4D97-AF65-F5344CB8AC3E}">
        <p14:creationId xmlns:p14="http://schemas.microsoft.com/office/powerpoint/2010/main" val="257814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3" name="Rectangle 2"/>
          <p:cNvSpPr/>
          <p:nvPr/>
        </p:nvSpPr>
        <p:spPr>
          <a:xfrm>
            <a:off x="3440921" y="357623"/>
            <a:ext cx="2262158" cy="461665"/>
          </a:xfrm>
          <a:prstGeom prst="rect">
            <a:avLst/>
          </a:prstGeom>
        </p:spPr>
        <p:txBody>
          <a:bodyPr wrap="none">
            <a:spAutoFit/>
          </a:bodyPr>
          <a:lstStyle/>
          <a:p>
            <a:pPr algn="ctr"/>
            <a:r>
              <a:rPr lang="en-US" sz="2400" b="1" dirty="0">
                <a:solidFill>
                  <a:srgbClr val="3366FF"/>
                </a:solidFill>
              </a:rPr>
              <a:t>BIDANG LOMBA</a:t>
            </a:r>
          </a:p>
        </p:txBody>
      </p:sp>
      <p:graphicFrame>
        <p:nvGraphicFramePr>
          <p:cNvPr id="2" name="Table 1">
            <a:extLst>
              <a:ext uri="{FF2B5EF4-FFF2-40B4-BE49-F238E27FC236}">
                <a16:creationId xmlns:a16="http://schemas.microsoft.com/office/drawing/2014/main" id="{C9421BFE-03DD-4002-8250-66DB9EAEF3C8}"/>
              </a:ext>
            </a:extLst>
          </p:cNvPr>
          <p:cNvGraphicFramePr>
            <a:graphicFrameLocks noGrp="1"/>
          </p:cNvGraphicFramePr>
          <p:nvPr>
            <p:extLst>
              <p:ext uri="{D42A27DB-BD31-4B8C-83A1-F6EECF244321}">
                <p14:modId xmlns:p14="http://schemas.microsoft.com/office/powerpoint/2010/main" val="1999880403"/>
              </p:ext>
            </p:extLst>
          </p:nvPr>
        </p:nvGraphicFramePr>
        <p:xfrm>
          <a:off x="442452" y="1098755"/>
          <a:ext cx="8180436" cy="5682933"/>
        </p:xfrm>
        <a:graphic>
          <a:graphicData uri="http://schemas.openxmlformats.org/drawingml/2006/table">
            <a:tbl>
              <a:tblPr firstRow="1" firstCol="1" bandRow="1">
                <a:tableStyleId>{5C22544A-7EE6-4342-B048-85BDC9FD1C3A}</a:tableStyleId>
              </a:tblPr>
              <a:tblGrid>
                <a:gridCol w="595242">
                  <a:extLst>
                    <a:ext uri="{9D8B030D-6E8A-4147-A177-3AD203B41FA5}">
                      <a16:colId xmlns:a16="http://schemas.microsoft.com/office/drawing/2014/main" val="3669197922"/>
                    </a:ext>
                  </a:extLst>
                </a:gridCol>
                <a:gridCol w="2215620">
                  <a:extLst>
                    <a:ext uri="{9D8B030D-6E8A-4147-A177-3AD203B41FA5}">
                      <a16:colId xmlns:a16="http://schemas.microsoft.com/office/drawing/2014/main" val="3944031830"/>
                    </a:ext>
                  </a:extLst>
                </a:gridCol>
                <a:gridCol w="1636914">
                  <a:extLst>
                    <a:ext uri="{9D8B030D-6E8A-4147-A177-3AD203B41FA5}">
                      <a16:colId xmlns:a16="http://schemas.microsoft.com/office/drawing/2014/main" val="4062094831"/>
                    </a:ext>
                  </a:extLst>
                </a:gridCol>
                <a:gridCol w="3732660">
                  <a:extLst>
                    <a:ext uri="{9D8B030D-6E8A-4147-A177-3AD203B41FA5}">
                      <a16:colId xmlns:a16="http://schemas.microsoft.com/office/drawing/2014/main" val="818178570"/>
                    </a:ext>
                  </a:extLst>
                </a:gridCol>
              </a:tblGrid>
              <a:tr h="196363">
                <a:tc>
                  <a:txBody>
                    <a:bodyPr/>
                    <a:lstStyle/>
                    <a:p>
                      <a:pPr marL="0" marR="0">
                        <a:lnSpc>
                          <a:spcPct val="107000"/>
                        </a:lnSpc>
                        <a:spcBef>
                          <a:spcPts val="0"/>
                        </a:spcBef>
                        <a:spcAft>
                          <a:spcPts val="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Hari lomba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waktu</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Kegiatan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1329506236"/>
                  </a:ext>
                </a:extLst>
              </a:tr>
              <a:tr h="401813">
                <a:tc>
                  <a:txBody>
                    <a:bodyPr/>
                    <a:lstStyle/>
                    <a:p>
                      <a:pPr marL="0" marR="0" algn="r">
                        <a:lnSpc>
                          <a:spcPct val="107000"/>
                        </a:lnSpc>
                        <a:spcBef>
                          <a:spcPts val="0"/>
                        </a:spcBef>
                        <a:spcAft>
                          <a:spcPts val="0"/>
                        </a:spcAft>
                      </a:pPr>
                      <a:r>
                        <a:rPr lang="en-US" sz="1400">
                          <a:effectLst/>
                        </a:rPr>
                        <a:t>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dirty="0" err="1">
                          <a:effectLst/>
                        </a:rPr>
                        <a:t>Lomba</a:t>
                      </a:r>
                      <a:r>
                        <a:rPr lang="en-US" sz="1400" dirty="0">
                          <a:effectLst/>
                        </a:rPr>
                        <a:t> </a:t>
                      </a:r>
                      <a:r>
                        <a:rPr lang="en-US" sz="1400" dirty="0" err="1">
                          <a:effectLst/>
                        </a:rPr>
                        <a:t>hari</a:t>
                      </a:r>
                      <a:r>
                        <a:rPr lang="en-US" sz="1400" dirty="0">
                          <a:effectLst/>
                        </a:rPr>
                        <a:t> </a:t>
                      </a:r>
                      <a:r>
                        <a:rPr lang="en-US" sz="1400" dirty="0" err="1">
                          <a:effectLst/>
                        </a:rPr>
                        <a:t>ke</a:t>
                      </a:r>
                      <a:r>
                        <a:rPr lang="en-US" sz="1400" dirty="0">
                          <a:effectLst/>
                        </a:rPr>
                        <a:t>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08.00 - 08.30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Deskripsi dan short technical meeting guidine penilaian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16571390"/>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08.30 - 09.30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Preparation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263563518"/>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09.00 - 09.15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break / preparation to next phase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741357310"/>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09.15 - 12.15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Preprocesing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4289822237"/>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12.15 - 13.15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ISOMA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117570628"/>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13.15 -15.15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Dependency Visualitation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4137720285"/>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15.15 - 15.40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break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1864648678"/>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15.40 - 20.00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Penilaian oleh tim Juri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3893682867"/>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377251651"/>
                  </a:ext>
                </a:extLst>
              </a:tr>
              <a:tr h="196363">
                <a:tc>
                  <a:txBody>
                    <a:bodyPr/>
                    <a:lstStyle/>
                    <a:p>
                      <a:pPr marL="0" marR="0" algn="r">
                        <a:lnSpc>
                          <a:spcPct val="107000"/>
                        </a:lnSpc>
                        <a:spcBef>
                          <a:spcPts val="0"/>
                        </a:spcBef>
                        <a:spcAft>
                          <a:spcPts val="0"/>
                        </a:spcAft>
                      </a:pPr>
                      <a:r>
                        <a:rPr lang="en-US" sz="1400">
                          <a:effectLst/>
                        </a:rPr>
                        <a:t>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Lomba hari ke 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08.00 - 10.00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Forecasting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737462986"/>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10.00 - 10.15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break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864145853"/>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10.15 - 12.15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Forecasting (continue)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1791367292"/>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12.15 - 13.15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ISOMA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453413343"/>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13.15 - 15.15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Clusterization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427597959"/>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15.15 - 15.25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break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1864734631"/>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15.25 - 17.25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Clusterization (continue)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3726588000"/>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17.25 - 20.00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Penilaian oleh tim Juri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552410387"/>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724331935"/>
                  </a:ext>
                </a:extLst>
              </a:tr>
              <a:tr h="196363">
                <a:tc>
                  <a:txBody>
                    <a:bodyPr/>
                    <a:lstStyle/>
                    <a:p>
                      <a:pPr marL="0" marR="0" algn="r">
                        <a:lnSpc>
                          <a:spcPct val="107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Lomba hari ke 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08.00 -10.00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Classification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450266026"/>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10.00 - 10.15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break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3856015023"/>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10.15 - 12.15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Data Classification (continue)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577165230"/>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12.15 - 13.15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ISOMA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1892471996"/>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13.15 - 15.15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Dokumentasi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3895275699"/>
                  </a:ext>
                </a:extLst>
              </a:tr>
              <a:tr h="196363">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a:effectLst/>
                        </a:rPr>
                        <a:t>15.25 - 20.00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tc>
                  <a:txBody>
                    <a:bodyPr/>
                    <a:lstStyle/>
                    <a:p>
                      <a:pPr marL="0" marR="0">
                        <a:lnSpc>
                          <a:spcPct val="107000"/>
                        </a:lnSpc>
                        <a:spcBef>
                          <a:spcPts val="0"/>
                        </a:spcBef>
                        <a:spcAft>
                          <a:spcPts val="0"/>
                        </a:spcAft>
                      </a:pPr>
                      <a:r>
                        <a:rPr lang="en-US" sz="1400" dirty="0" err="1">
                          <a:effectLst/>
                        </a:rPr>
                        <a:t>Penilaian</a:t>
                      </a:r>
                      <a:r>
                        <a:rPr lang="en-US" sz="1400" dirty="0">
                          <a:effectLst/>
                        </a:rPr>
                        <a:t> Akhir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5057" marR="45057" marT="0" marB="0" anchor="b"/>
                </a:tc>
                <a:extLst>
                  <a:ext uri="{0D108BD9-81ED-4DB2-BD59-A6C34878D82A}">
                    <a16:rowId xmlns:a16="http://schemas.microsoft.com/office/drawing/2014/main" val="218374149"/>
                  </a:ext>
                </a:extLst>
              </a:tr>
            </a:tbl>
          </a:graphicData>
        </a:graphic>
      </p:graphicFrame>
    </p:spTree>
    <p:extLst>
      <p:ext uri="{BB962C8B-B14F-4D97-AF65-F5344CB8AC3E}">
        <p14:creationId xmlns:p14="http://schemas.microsoft.com/office/powerpoint/2010/main" val="576351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634" y="16494"/>
            <a:ext cx="8963028" cy="3398071"/>
          </a:xfrm>
          <a:prstGeom prst="rect">
            <a:avLst/>
          </a:prstGeom>
        </p:spPr>
      </p:pic>
      <p:sp>
        <p:nvSpPr>
          <p:cNvPr id="5" name="TextBox 4"/>
          <p:cNvSpPr txBox="1"/>
          <p:nvPr/>
        </p:nvSpPr>
        <p:spPr>
          <a:xfrm>
            <a:off x="4537282" y="6463829"/>
            <a:ext cx="4658231" cy="400110"/>
          </a:xfrm>
          <a:prstGeom prst="rect">
            <a:avLst/>
          </a:prstGeom>
          <a:solidFill>
            <a:srgbClr val="FFFF00"/>
          </a:solidFill>
        </p:spPr>
        <p:txBody>
          <a:bodyPr wrap="none" rtlCol="0">
            <a:spAutoFit/>
          </a:bodyPr>
          <a:lstStyle/>
          <a:p>
            <a:r>
              <a:rPr lang="en-US" sz="2000" b="1" dirty="0" err="1">
                <a:latin typeface="Apple Chancery"/>
                <a:cs typeface="Apple Chancery"/>
              </a:rPr>
              <a:t>Berkompetisi</a:t>
            </a:r>
            <a:r>
              <a:rPr lang="en-US" sz="2000" b="1" dirty="0">
                <a:latin typeface="Apple Chancery"/>
                <a:cs typeface="Apple Chancery"/>
              </a:rPr>
              <a:t> </a:t>
            </a:r>
            <a:r>
              <a:rPr lang="en-US" sz="2000" b="1" dirty="0" err="1">
                <a:latin typeface="Apple Chancery"/>
                <a:cs typeface="Apple Chancery"/>
              </a:rPr>
              <a:t>dan</a:t>
            </a:r>
            <a:r>
              <a:rPr lang="en-US" sz="2000" b="1" dirty="0">
                <a:latin typeface="Apple Chancery"/>
                <a:cs typeface="Apple Chancery"/>
              </a:rPr>
              <a:t> </a:t>
            </a:r>
            <a:r>
              <a:rPr lang="en-US" sz="2000" b="1" dirty="0" err="1">
                <a:latin typeface="Apple Chancery"/>
                <a:cs typeface="Apple Chancery"/>
              </a:rPr>
              <a:t>Berpretasi</a:t>
            </a:r>
            <a:r>
              <a:rPr lang="en-US" sz="2000" b="1" dirty="0">
                <a:latin typeface="Apple Chancery"/>
                <a:cs typeface="Apple Chancery"/>
              </a:rPr>
              <a:t> </a:t>
            </a:r>
            <a:r>
              <a:rPr lang="en-US" sz="2000" b="1" dirty="0" err="1">
                <a:latin typeface="Apple Chancery"/>
                <a:cs typeface="Apple Chancery"/>
              </a:rPr>
              <a:t>dari</a:t>
            </a:r>
            <a:r>
              <a:rPr lang="en-US" sz="2000" b="1" dirty="0">
                <a:latin typeface="Apple Chancery"/>
                <a:cs typeface="Apple Chancery"/>
              </a:rPr>
              <a:t> </a:t>
            </a:r>
            <a:r>
              <a:rPr lang="en-US" sz="2000" b="1" dirty="0" err="1">
                <a:latin typeface="Apple Chancery"/>
                <a:cs typeface="Apple Chancery"/>
              </a:rPr>
              <a:t>Rumah</a:t>
            </a:r>
            <a:endParaRPr lang="en-US" sz="2000" b="1" dirty="0">
              <a:latin typeface="Apple Chancery"/>
              <a:cs typeface="Apple Chancery"/>
            </a:endParaRPr>
          </a:p>
        </p:txBody>
      </p:sp>
      <p:pic>
        <p:nvPicPr>
          <p:cNvPr id="2" name="Picture 1"/>
          <p:cNvPicPr>
            <a:picLocks noChangeAspect="1"/>
          </p:cNvPicPr>
          <p:nvPr/>
        </p:nvPicPr>
        <p:blipFill>
          <a:blip r:embed="rId3"/>
          <a:stretch>
            <a:fillRect/>
          </a:stretch>
        </p:blipFill>
        <p:spPr>
          <a:xfrm>
            <a:off x="2012299" y="3097000"/>
            <a:ext cx="4585401" cy="3317468"/>
          </a:xfrm>
          <a:prstGeom prst="rect">
            <a:avLst/>
          </a:prstGeom>
        </p:spPr>
      </p:pic>
    </p:spTree>
    <p:extLst>
      <p:ext uri="{BB962C8B-B14F-4D97-AF65-F5344CB8AC3E}">
        <p14:creationId xmlns:p14="http://schemas.microsoft.com/office/powerpoint/2010/main" val="172449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pic>
        <p:nvPicPr>
          <p:cNvPr id="3" name="Picture 2">
            <a:extLst>
              <a:ext uri="{FF2B5EF4-FFF2-40B4-BE49-F238E27FC236}">
                <a16:creationId xmlns:a16="http://schemas.microsoft.com/office/drawing/2014/main" id="{590B0285-5677-4049-8907-3C09859D4340}"/>
              </a:ext>
            </a:extLst>
          </p:cNvPr>
          <p:cNvPicPr>
            <a:picLocks noChangeAspect="1"/>
          </p:cNvPicPr>
          <p:nvPr/>
        </p:nvPicPr>
        <p:blipFill>
          <a:blip r:embed="rId3"/>
          <a:stretch>
            <a:fillRect/>
          </a:stretch>
        </p:blipFill>
        <p:spPr>
          <a:xfrm>
            <a:off x="570270" y="1248028"/>
            <a:ext cx="8067337" cy="5507987"/>
          </a:xfrm>
          <a:prstGeom prst="rect">
            <a:avLst/>
          </a:prstGeom>
        </p:spPr>
      </p:pic>
    </p:spTree>
    <p:extLst>
      <p:ext uri="{BB962C8B-B14F-4D97-AF65-F5344CB8AC3E}">
        <p14:creationId xmlns:p14="http://schemas.microsoft.com/office/powerpoint/2010/main" val="1393996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graphicFrame>
        <p:nvGraphicFramePr>
          <p:cNvPr id="2" name="Table 1">
            <a:extLst>
              <a:ext uri="{FF2B5EF4-FFF2-40B4-BE49-F238E27FC236}">
                <a16:creationId xmlns:a16="http://schemas.microsoft.com/office/drawing/2014/main" id="{4052FD07-1EF2-4858-8FD3-1BDCC0AF68C7}"/>
              </a:ext>
            </a:extLst>
          </p:cNvPr>
          <p:cNvGraphicFramePr>
            <a:graphicFrameLocks noGrp="1"/>
          </p:cNvGraphicFramePr>
          <p:nvPr>
            <p:extLst>
              <p:ext uri="{D42A27DB-BD31-4B8C-83A1-F6EECF244321}">
                <p14:modId xmlns:p14="http://schemas.microsoft.com/office/powerpoint/2010/main" val="3583084114"/>
              </p:ext>
            </p:extLst>
          </p:nvPr>
        </p:nvGraphicFramePr>
        <p:xfrm>
          <a:off x="223157" y="1276858"/>
          <a:ext cx="8481376" cy="4717505"/>
        </p:xfrm>
        <a:graphic>
          <a:graphicData uri="http://schemas.openxmlformats.org/drawingml/2006/table">
            <a:tbl>
              <a:tblPr firstRow="1" firstCol="1" bandRow="1">
                <a:tableStyleId>{5C22544A-7EE6-4342-B048-85BDC9FD1C3A}</a:tableStyleId>
              </a:tblPr>
              <a:tblGrid>
                <a:gridCol w="8481376">
                  <a:extLst>
                    <a:ext uri="{9D8B030D-6E8A-4147-A177-3AD203B41FA5}">
                      <a16:colId xmlns:a16="http://schemas.microsoft.com/office/drawing/2014/main" val="3208385849"/>
                    </a:ext>
                  </a:extLst>
                </a:gridCol>
              </a:tblGrid>
              <a:tr h="412707">
                <a:tc>
                  <a:txBody>
                    <a:bodyPr/>
                    <a:lstStyle/>
                    <a:p>
                      <a:r>
                        <a:rPr lang="en-US" dirty="0" err="1"/>
                        <a:t>Spesifikasi</a:t>
                      </a:r>
                      <a:r>
                        <a:rPr lang="en-US" dirty="0"/>
                        <a:t> </a:t>
                      </a:r>
                      <a:r>
                        <a:rPr lang="en-US" dirty="0" err="1"/>
                        <a:t>Bidang</a:t>
                      </a:r>
                      <a:r>
                        <a:rPr lang="en-US" dirty="0"/>
                        <a:t> </a:t>
                      </a:r>
                      <a:r>
                        <a:rPr lang="en-US" dirty="0" err="1"/>
                        <a:t>Lomba</a:t>
                      </a:r>
                      <a:r>
                        <a:rPr lang="en-US" dirty="0"/>
                        <a:t> AI</a:t>
                      </a:r>
                    </a:p>
                  </a:txBody>
                  <a:tcPr/>
                </a:tc>
                <a:extLst>
                  <a:ext uri="{0D108BD9-81ED-4DB2-BD59-A6C34878D82A}">
                    <a16:rowId xmlns:a16="http://schemas.microsoft.com/office/drawing/2014/main" val="2402141469"/>
                  </a:ext>
                </a:extLst>
              </a:tr>
              <a:tr h="211083">
                <a:tc>
                  <a:txBody>
                    <a:bodyPr/>
                    <a:lstStyle/>
                    <a:p>
                      <a:pPr marL="0" marR="0" algn="just">
                        <a:lnSpc>
                          <a:spcPct val="107000"/>
                        </a:lnSpc>
                        <a:spcBef>
                          <a:spcPts val="0"/>
                        </a:spcBef>
                        <a:spcAft>
                          <a:spcPts val="0"/>
                        </a:spcAft>
                      </a:pPr>
                      <a:r>
                        <a:rPr lang="en-US" sz="1200" dirty="0">
                          <a:effectLst/>
                        </a:rPr>
                        <a:t>Data Preparation and Data Preprocessing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908543304"/>
                  </a:ext>
                </a:extLst>
              </a:tr>
              <a:tr h="1658629">
                <a:tc>
                  <a:txBody>
                    <a:bodyPr/>
                    <a:lstStyle/>
                    <a:p>
                      <a:pPr marL="0" marR="0" algn="just">
                        <a:lnSpc>
                          <a:spcPct val="107000"/>
                        </a:lnSpc>
                        <a:spcBef>
                          <a:spcPts val="0"/>
                        </a:spcBef>
                        <a:spcAft>
                          <a:spcPts val="0"/>
                        </a:spcAft>
                      </a:pPr>
                      <a:r>
                        <a:rPr lang="en-US" sz="1200" dirty="0" err="1">
                          <a:effectLst/>
                        </a:rPr>
                        <a:t>Mengetahui</a:t>
                      </a:r>
                      <a:r>
                        <a:rPr lang="en-US" sz="1200" dirty="0">
                          <a:effectLst/>
                        </a:rPr>
                        <a:t> dan </a:t>
                      </a:r>
                      <a:r>
                        <a:rPr lang="en-US" sz="1200" dirty="0" err="1">
                          <a:effectLst/>
                        </a:rPr>
                        <a:t>memahami</a:t>
                      </a:r>
                      <a:r>
                        <a:rPr lang="en-US" sz="1200" dirty="0">
                          <a:effectLst/>
                        </a:rPr>
                        <a:t>:</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Attribut</a:t>
                      </a:r>
                      <a:r>
                        <a:rPr lang="en-US" sz="1200" dirty="0">
                          <a:effectLst/>
                        </a:rPr>
                        <a:t> data</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Mengelola</a:t>
                      </a:r>
                      <a:r>
                        <a:rPr lang="en-US" sz="1200" dirty="0">
                          <a:effectLst/>
                        </a:rPr>
                        <a:t> dan </a:t>
                      </a:r>
                      <a:r>
                        <a:rPr lang="en-US" sz="1200" dirty="0" err="1">
                          <a:effectLst/>
                        </a:rPr>
                        <a:t>memilih</a:t>
                      </a:r>
                      <a:r>
                        <a:rPr lang="en-US" sz="1200" dirty="0">
                          <a:effectLst/>
                        </a:rPr>
                        <a:t> data (data cleaning, reduction, transformation)</a:t>
                      </a:r>
                      <a:endParaRPr lang="en-US" sz="1100" dirty="0">
                        <a:effectLst/>
                      </a:endParaRPr>
                    </a:p>
                    <a:p>
                      <a:pPr marL="0" marR="0" algn="just">
                        <a:lnSpc>
                          <a:spcPct val="107000"/>
                        </a:lnSpc>
                        <a:spcBef>
                          <a:spcPts val="0"/>
                        </a:spcBef>
                        <a:spcAft>
                          <a:spcPts val="0"/>
                        </a:spcAft>
                      </a:pPr>
                      <a:r>
                        <a:rPr lang="en-US" sz="1200" dirty="0" err="1">
                          <a:effectLst/>
                        </a:rPr>
                        <a:t>Dapat</a:t>
                      </a:r>
                      <a:r>
                        <a:rPr lang="en-US" sz="1200" dirty="0">
                          <a:effectLst/>
                        </a:rPr>
                        <a:t> </a:t>
                      </a:r>
                      <a:r>
                        <a:rPr lang="en-US" sz="1200" dirty="0" err="1">
                          <a:effectLst/>
                        </a:rPr>
                        <a:t>melaksanakan</a:t>
                      </a:r>
                      <a:r>
                        <a:rPr lang="en-US" sz="1200" dirty="0">
                          <a:effectLst/>
                        </a:rPr>
                        <a:t> </a:t>
                      </a:r>
                      <a:r>
                        <a:rPr lang="en-US" sz="1200" dirty="0" err="1">
                          <a:effectLst/>
                        </a:rPr>
                        <a:t>pengelolaan</a:t>
                      </a:r>
                      <a:r>
                        <a:rPr lang="en-US" sz="1200" dirty="0">
                          <a:effectLst/>
                        </a:rPr>
                        <a:t> data </a:t>
                      </a:r>
                      <a:r>
                        <a:rPr lang="en-US" sz="1200" dirty="0" err="1">
                          <a:effectLst/>
                        </a:rPr>
                        <a:t>mentah</a:t>
                      </a:r>
                      <a:r>
                        <a:rPr lang="en-US" sz="1200" dirty="0">
                          <a:effectLst/>
                        </a:rPr>
                        <a:t>:</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a:effectLst/>
                        </a:rPr>
                        <a:t>incomplete, </a:t>
                      </a:r>
                      <a:r>
                        <a:rPr lang="en-US" sz="1200" dirty="0" err="1">
                          <a:effectLst/>
                        </a:rPr>
                        <a:t>contoh</a:t>
                      </a:r>
                      <a:r>
                        <a:rPr lang="en-US" sz="1200" dirty="0">
                          <a:effectLst/>
                        </a:rPr>
                        <a:t> data yang </a:t>
                      </a:r>
                      <a:r>
                        <a:rPr lang="en-US" sz="1200" dirty="0" err="1">
                          <a:effectLst/>
                        </a:rPr>
                        <a:t>kekurangan</a:t>
                      </a:r>
                      <a:r>
                        <a:rPr lang="en-US" sz="1200" dirty="0">
                          <a:effectLst/>
                        </a:rPr>
                        <a:t> </a:t>
                      </a:r>
                      <a:r>
                        <a:rPr lang="en-US" sz="1200" dirty="0" err="1">
                          <a:effectLst/>
                        </a:rPr>
                        <a:t>nilai</a:t>
                      </a:r>
                      <a:r>
                        <a:rPr lang="en-US" sz="1200" dirty="0">
                          <a:effectLst/>
                        </a:rPr>
                        <a:t> </a:t>
                      </a:r>
                      <a:r>
                        <a:rPr lang="en-US" sz="1200" dirty="0" err="1">
                          <a:effectLst/>
                        </a:rPr>
                        <a:t>atribut</a:t>
                      </a:r>
                      <a:r>
                        <a:rPr lang="en-US" sz="1200" dirty="0">
                          <a:effectLst/>
                        </a:rPr>
                        <a:t> </a:t>
                      </a:r>
                      <a:r>
                        <a:rPr lang="en-US" sz="1200" dirty="0" err="1">
                          <a:effectLst/>
                        </a:rPr>
                        <a:t>atau</a:t>
                      </a:r>
                      <a:r>
                        <a:rPr lang="en-US" sz="1200" dirty="0">
                          <a:effectLst/>
                        </a:rPr>
                        <a:t> </a:t>
                      </a:r>
                      <a:r>
                        <a:rPr lang="en-US" sz="1200" dirty="0" err="1">
                          <a:effectLst/>
                        </a:rPr>
                        <a:t>hanya</a:t>
                      </a:r>
                      <a:r>
                        <a:rPr lang="en-US" sz="1200" dirty="0">
                          <a:effectLst/>
                        </a:rPr>
                        <a:t> </a:t>
                      </a:r>
                      <a:r>
                        <a:rPr lang="en-US" sz="1200" dirty="0" err="1">
                          <a:effectLst/>
                        </a:rPr>
                        <a:t>mengandung</a:t>
                      </a:r>
                      <a:r>
                        <a:rPr lang="en-US" sz="1200" dirty="0">
                          <a:effectLst/>
                        </a:rPr>
                        <a:t> </a:t>
                      </a:r>
                      <a:r>
                        <a:rPr lang="en-US" sz="1200" dirty="0" err="1">
                          <a:effectLst/>
                        </a:rPr>
                        <a:t>agregat</a:t>
                      </a:r>
                      <a:r>
                        <a:rPr lang="en-US" sz="1200" dirty="0">
                          <a:effectLst/>
                        </a:rPr>
                        <a:t> data (</a:t>
                      </a:r>
                      <a:r>
                        <a:rPr lang="en-US" sz="1200" dirty="0" err="1">
                          <a:effectLst/>
                        </a:rPr>
                        <a:t>contoh</a:t>
                      </a:r>
                      <a:r>
                        <a:rPr lang="en-US" sz="1200" dirty="0">
                          <a:effectLst/>
                        </a:rPr>
                        <a:t> : age = " ").</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a:effectLst/>
                        </a:rPr>
                        <a:t> noisy, </a:t>
                      </a:r>
                      <a:r>
                        <a:rPr lang="en-US" sz="1200" dirty="0" err="1">
                          <a:effectLst/>
                        </a:rPr>
                        <a:t>contah</a:t>
                      </a:r>
                      <a:r>
                        <a:rPr lang="en-US" sz="1200" dirty="0">
                          <a:effectLst/>
                        </a:rPr>
                        <a:t> data yang </a:t>
                      </a:r>
                      <a:r>
                        <a:rPr lang="en-US" sz="1200" dirty="0" err="1">
                          <a:effectLst/>
                        </a:rPr>
                        <a:t>masih</a:t>
                      </a:r>
                      <a:r>
                        <a:rPr lang="en-US" sz="1200" dirty="0">
                          <a:effectLst/>
                        </a:rPr>
                        <a:t> </a:t>
                      </a:r>
                      <a:r>
                        <a:rPr lang="en-US" sz="1200" dirty="0" err="1">
                          <a:effectLst/>
                        </a:rPr>
                        <a:t>mengandung</a:t>
                      </a:r>
                      <a:r>
                        <a:rPr lang="en-US" sz="1200" dirty="0">
                          <a:effectLst/>
                        </a:rPr>
                        <a:t> error dan outliers (</a:t>
                      </a:r>
                      <a:r>
                        <a:rPr lang="en-US" sz="1200" dirty="0" err="1">
                          <a:effectLst/>
                        </a:rPr>
                        <a:t>contoh</a:t>
                      </a:r>
                      <a:r>
                        <a:rPr lang="en-US" sz="1200" dirty="0">
                          <a:effectLst/>
                        </a:rPr>
                        <a:t> : age = -10).</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a:effectLst/>
                        </a:rPr>
                        <a:t>inconsistent, </a:t>
                      </a:r>
                      <a:r>
                        <a:rPr lang="en-US" sz="1200" dirty="0" err="1">
                          <a:effectLst/>
                        </a:rPr>
                        <a:t>yaitu</a:t>
                      </a:r>
                      <a:r>
                        <a:rPr lang="en-US" sz="1200" dirty="0">
                          <a:effectLst/>
                        </a:rPr>
                        <a:t> data yang </a:t>
                      </a:r>
                      <a:r>
                        <a:rPr lang="en-US" sz="1200" dirty="0" err="1">
                          <a:effectLst/>
                        </a:rPr>
                        <a:t>mengandung</a:t>
                      </a:r>
                      <a:r>
                        <a:rPr lang="en-US" sz="1200" dirty="0">
                          <a:effectLst/>
                        </a:rPr>
                        <a:t> </a:t>
                      </a:r>
                      <a:r>
                        <a:rPr lang="en-US" sz="1200" dirty="0" err="1">
                          <a:effectLst/>
                        </a:rPr>
                        <a:t>discrepansi</a:t>
                      </a:r>
                      <a:r>
                        <a:rPr lang="en-US" sz="1200" dirty="0">
                          <a:effectLst/>
                        </a:rPr>
                        <a:t> </a:t>
                      </a:r>
                      <a:r>
                        <a:rPr lang="en-US" sz="1200" dirty="0" err="1">
                          <a:effectLst/>
                        </a:rPr>
                        <a:t>dalam</a:t>
                      </a:r>
                      <a:r>
                        <a:rPr lang="en-US" sz="1200" dirty="0">
                          <a:effectLst/>
                        </a:rPr>
                        <a:t> code dan </a:t>
                      </a:r>
                      <a:r>
                        <a:rPr lang="en-US" sz="1200" dirty="0" err="1">
                          <a:effectLst/>
                        </a:rPr>
                        <a:t>nama</a:t>
                      </a:r>
                      <a:r>
                        <a:rPr lang="en-US" sz="1200" dirty="0">
                          <a:effectLst/>
                        </a:rPr>
                        <a:t> </a:t>
                      </a:r>
                      <a:r>
                        <a:rPr lang="en-US" sz="1200" dirty="0" err="1">
                          <a:effectLst/>
                        </a:rPr>
                        <a:t>atau</a:t>
                      </a:r>
                      <a:r>
                        <a:rPr lang="en-US" sz="1200" dirty="0">
                          <a:effectLst/>
                        </a:rPr>
                        <a:t> </a:t>
                      </a:r>
                      <a:r>
                        <a:rPr lang="en-US" sz="1200" dirty="0" err="1">
                          <a:effectLst/>
                        </a:rPr>
                        <a:t>singkatnya</a:t>
                      </a:r>
                      <a:r>
                        <a:rPr lang="en-US" sz="1200" dirty="0">
                          <a:effectLst/>
                        </a:rPr>
                        <a:t> </a:t>
                      </a:r>
                      <a:r>
                        <a:rPr lang="en-US" sz="1200" dirty="0" err="1">
                          <a:effectLst/>
                        </a:rPr>
                        <a:t>datanya</a:t>
                      </a:r>
                      <a:r>
                        <a:rPr lang="en-US" sz="1200" dirty="0">
                          <a:effectLst/>
                        </a:rPr>
                        <a:t> </a:t>
                      </a:r>
                      <a:r>
                        <a:rPr lang="en-US" sz="1200" dirty="0" err="1">
                          <a:effectLst/>
                        </a:rPr>
                        <a:t>tidak</a:t>
                      </a:r>
                      <a:r>
                        <a:rPr lang="en-US" sz="1200" dirty="0">
                          <a:effectLst/>
                        </a:rPr>
                        <a:t> </a:t>
                      </a:r>
                      <a:r>
                        <a:rPr lang="en-US" sz="1200" dirty="0" err="1">
                          <a:effectLst/>
                        </a:rPr>
                        <a:t>konsisten</a:t>
                      </a:r>
                      <a:r>
                        <a:rPr lang="en-US" sz="1200" dirty="0">
                          <a:effectLst/>
                        </a:rPr>
                        <a:t> (</a:t>
                      </a:r>
                      <a:r>
                        <a:rPr lang="en-US" sz="1200" dirty="0" err="1">
                          <a:effectLst/>
                        </a:rPr>
                        <a:t>contoh</a:t>
                      </a:r>
                      <a:r>
                        <a:rPr lang="en-US" sz="1200" dirty="0">
                          <a:effectLst/>
                        </a:rPr>
                        <a:t> :  </a:t>
                      </a:r>
                      <a:r>
                        <a:rPr lang="en-US" sz="1200" dirty="0" err="1">
                          <a:effectLst/>
                        </a:rPr>
                        <a:t>kategori</a:t>
                      </a:r>
                      <a:r>
                        <a:rPr lang="en-US" sz="1200" dirty="0">
                          <a:effectLst/>
                        </a:rPr>
                        <a:t> </a:t>
                      </a:r>
                      <a:r>
                        <a:rPr lang="en-US" sz="1200" dirty="0" err="1">
                          <a:effectLst/>
                        </a:rPr>
                        <a:t>sebelumnya</a:t>
                      </a:r>
                      <a:r>
                        <a:rPr lang="en-US" sz="1200" dirty="0">
                          <a:effectLst/>
                        </a:rPr>
                        <a:t>  = 1,2,3 </a:t>
                      </a:r>
                      <a:r>
                        <a:rPr lang="en-US" sz="1200" dirty="0" err="1">
                          <a:effectLst/>
                        </a:rPr>
                        <a:t>lalu</a:t>
                      </a:r>
                      <a:r>
                        <a:rPr lang="en-US" sz="1200" dirty="0">
                          <a:effectLst/>
                        </a:rPr>
                        <a:t> </a:t>
                      </a:r>
                      <a:r>
                        <a:rPr lang="en-US" sz="1200" dirty="0" err="1">
                          <a:effectLst/>
                        </a:rPr>
                        <a:t>menjadi</a:t>
                      </a:r>
                      <a:r>
                        <a:rPr lang="en-US" sz="1200" dirty="0">
                          <a:effectLst/>
                        </a:rPr>
                        <a:t>  </a:t>
                      </a:r>
                      <a:r>
                        <a:rPr lang="en-US" sz="1200" dirty="0" err="1">
                          <a:effectLst/>
                        </a:rPr>
                        <a:t>a,b,c</a:t>
                      </a:r>
                      <a:r>
                        <a:rPr lang="en-US" sz="1200" dirty="0">
                          <a:effectLst/>
                        </a:rPr>
                        <a:t>)</a:t>
                      </a:r>
                      <a:endParaRPr lang="en-US" sz="1100" dirty="0">
                        <a:effectLst/>
                      </a:endParaRPr>
                    </a:p>
                    <a:p>
                      <a:pPr marL="457200" marR="0" algn="just">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926056039"/>
                  </a:ext>
                </a:extLst>
              </a:tr>
              <a:tr h="211083">
                <a:tc>
                  <a:txBody>
                    <a:bodyPr/>
                    <a:lstStyle/>
                    <a:p>
                      <a:pPr marL="0" marR="0" algn="just">
                        <a:lnSpc>
                          <a:spcPct val="107000"/>
                        </a:lnSpc>
                        <a:spcBef>
                          <a:spcPts val="0"/>
                        </a:spcBef>
                        <a:spcAft>
                          <a:spcPts val="0"/>
                        </a:spcAft>
                      </a:pPr>
                      <a:r>
                        <a:rPr lang="en-US" sz="1200">
                          <a:effectLst/>
                        </a:rPr>
                        <a:t>Data Visualization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1407824026"/>
                  </a:ext>
                </a:extLst>
              </a:tr>
              <a:tr h="284755">
                <a:tc>
                  <a:txBody>
                    <a:bodyPr/>
                    <a:lstStyle/>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dapat</a:t>
                      </a:r>
                      <a:r>
                        <a:rPr lang="en-US" sz="1200" dirty="0">
                          <a:effectLst/>
                        </a:rPr>
                        <a:t> </a:t>
                      </a:r>
                      <a:r>
                        <a:rPr lang="en-US" sz="1200" dirty="0" err="1">
                          <a:effectLst/>
                        </a:rPr>
                        <a:t>melihat</a:t>
                      </a:r>
                      <a:r>
                        <a:rPr lang="en-US" sz="1200" dirty="0">
                          <a:effectLst/>
                        </a:rPr>
                        <a:t> dependency dan </a:t>
                      </a:r>
                      <a:r>
                        <a:rPr lang="en-US" sz="1200" dirty="0" err="1">
                          <a:effectLst/>
                        </a:rPr>
                        <a:t>korelasi</a:t>
                      </a:r>
                      <a:r>
                        <a:rPr lang="en-US" sz="1200" dirty="0">
                          <a:effectLst/>
                        </a:rPr>
                        <a:t> </a:t>
                      </a:r>
                      <a:r>
                        <a:rPr lang="en-US" sz="1200" dirty="0" err="1">
                          <a:effectLst/>
                        </a:rPr>
                        <a:t>antar</a:t>
                      </a:r>
                      <a:r>
                        <a:rPr lang="en-US" sz="1200" dirty="0">
                          <a:effectLst/>
                        </a:rPr>
                        <a:t> data </a:t>
                      </a:r>
                      <a:r>
                        <a:rPr lang="en-US" sz="1200" dirty="0" err="1">
                          <a:effectLst/>
                        </a:rPr>
                        <a:t>sehingga</a:t>
                      </a:r>
                      <a:r>
                        <a:rPr lang="en-US" sz="1200" dirty="0">
                          <a:effectLst/>
                        </a:rPr>
                        <a:t> </a:t>
                      </a:r>
                      <a:r>
                        <a:rPr lang="en-US" sz="1200" dirty="0" err="1">
                          <a:effectLst/>
                        </a:rPr>
                        <a:t>ada</a:t>
                      </a:r>
                      <a:r>
                        <a:rPr lang="en-US" sz="1200" dirty="0">
                          <a:effectLst/>
                        </a:rPr>
                        <a:t> insight </a:t>
                      </a:r>
                      <a:r>
                        <a:rPr lang="en-US" sz="1200" dirty="0" err="1">
                          <a:effectLst/>
                        </a:rPr>
                        <a:t>dalam</a:t>
                      </a:r>
                      <a:r>
                        <a:rPr lang="en-US" sz="1200" dirty="0">
                          <a:effectLst/>
                        </a:rPr>
                        <a:t> </a:t>
                      </a:r>
                      <a:r>
                        <a:rPr lang="en-US" sz="1200" dirty="0" err="1">
                          <a:effectLst/>
                        </a:rPr>
                        <a:t>pemilihan</a:t>
                      </a:r>
                      <a:r>
                        <a:rPr lang="en-US" sz="1200" dirty="0">
                          <a:effectLst/>
                        </a:rPr>
                        <a:t> </a:t>
                      </a:r>
                      <a:r>
                        <a:rPr lang="en-US" sz="1200" dirty="0" err="1">
                          <a:effectLst/>
                        </a:rPr>
                        <a:t>fitur</a:t>
                      </a:r>
                      <a:r>
                        <a:rPr lang="en-US" sz="1200" dirty="0">
                          <a:effectLst/>
                        </a:rPr>
                        <a:t>/</a:t>
                      </a:r>
                      <a:r>
                        <a:rPr lang="en-US" sz="1200" dirty="0" err="1">
                          <a:effectLst/>
                        </a:rPr>
                        <a:t>atribut</a:t>
                      </a:r>
                      <a:r>
                        <a:rPr lang="en-US" sz="1200" dirty="0">
                          <a:effectLst/>
                        </a:rPr>
                        <a:t> </a:t>
                      </a:r>
                      <a:r>
                        <a:rPr lang="en-US" sz="1200" dirty="0" err="1">
                          <a:effectLst/>
                        </a:rPr>
                        <a:t>yg</a:t>
                      </a:r>
                      <a:r>
                        <a:rPr lang="en-US" sz="1200" dirty="0">
                          <a:effectLst/>
                        </a:rPr>
                        <a:t> </a:t>
                      </a:r>
                      <a:r>
                        <a:rPr lang="en-US" sz="1200" dirty="0" err="1">
                          <a:effectLst/>
                        </a:rPr>
                        <a:t>akan</a:t>
                      </a:r>
                      <a:r>
                        <a:rPr lang="en-US" sz="1200" dirty="0">
                          <a:effectLst/>
                        </a:rPr>
                        <a:t> di </a:t>
                      </a:r>
                      <a:r>
                        <a:rPr lang="en-US" sz="1200" dirty="0" err="1">
                          <a:effectLst/>
                        </a:rPr>
                        <a:t>gunakan</a:t>
                      </a:r>
                      <a:r>
                        <a:rPr lang="en-US" sz="1200" dirty="0">
                          <a:effectLst/>
                        </a:rPr>
                        <a:t> di AI</a:t>
                      </a:r>
                      <a:endParaRPr lang="en-US" sz="1100" dirty="0">
                        <a:effectLst/>
                      </a:endParaRPr>
                    </a:p>
                    <a:p>
                      <a:pPr marL="457200" marR="0" algn="just">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1282123215"/>
                  </a:ext>
                </a:extLst>
              </a:tr>
              <a:tr h="211083">
                <a:tc>
                  <a:txBody>
                    <a:bodyPr/>
                    <a:lstStyle/>
                    <a:p>
                      <a:pPr marL="0" marR="0" algn="just">
                        <a:lnSpc>
                          <a:spcPct val="107000"/>
                        </a:lnSpc>
                        <a:spcBef>
                          <a:spcPts val="0"/>
                        </a:spcBef>
                        <a:spcAft>
                          <a:spcPts val="0"/>
                        </a:spcAft>
                      </a:pPr>
                      <a:r>
                        <a:rPr lang="en-US" sz="1200">
                          <a:effectLst/>
                        </a:rPr>
                        <a:t>Forecasting, Clustering, Classification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1582633586"/>
                  </a:ext>
                </a:extLst>
              </a:tr>
              <a:tr h="1536044">
                <a:tc>
                  <a:txBody>
                    <a:bodyPr/>
                    <a:lstStyle/>
                    <a:p>
                      <a:pPr marL="0" marR="0" algn="just">
                        <a:lnSpc>
                          <a:spcPct val="107000"/>
                        </a:lnSpc>
                        <a:spcBef>
                          <a:spcPts val="0"/>
                        </a:spcBef>
                        <a:spcAft>
                          <a:spcPts val="0"/>
                        </a:spcAft>
                      </a:pPr>
                      <a:r>
                        <a:rPr lang="en-US" sz="1200" dirty="0" err="1">
                          <a:effectLst/>
                        </a:rPr>
                        <a:t>Mengetahui</a:t>
                      </a:r>
                      <a:r>
                        <a:rPr lang="en-US" sz="1200" dirty="0">
                          <a:effectLst/>
                        </a:rPr>
                        <a:t> dan </a:t>
                      </a:r>
                      <a:r>
                        <a:rPr lang="en-US" sz="1200" dirty="0" err="1">
                          <a:effectLst/>
                        </a:rPr>
                        <a:t>memahami</a:t>
                      </a:r>
                      <a:r>
                        <a:rPr lang="en-US" sz="1200" dirty="0">
                          <a:effectLst/>
                        </a:rPr>
                        <a:t> :</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Memilih</a:t>
                      </a:r>
                      <a:r>
                        <a:rPr lang="en-US" sz="1200" dirty="0">
                          <a:effectLst/>
                        </a:rPr>
                        <a:t> </a:t>
                      </a:r>
                      <a:r>
                        <a:rPr lang="en-US" sz="1200" dirty="0" err="1">
                          <a:effectLst/>
                        </a:rPr>
                        <a:t>algoritma</a:t>
                      </a:r>
                      <a:r>
                        <a:rPr lang="en-US" sz="1200" dirty="0">
                          <a:effectLst/>
                        </a:rPr>
                        <a:t> yang </a:t>
                      </a:r>
                      <a:r>
                        <a:rPr lang="en-US" sz="1200" dirty="0" err="1">
                          <a:effectLst/>
                        </a:rPr>
                        <a:t>tepat</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Memilih</a:t>
                      </a:r>
                      <a:r>
                        <a:rPr lang="en-US" sz="1200" dirty="0">
                          <a:effectLst/>
                        </a:rPr>
                        <a:t> feature yang </a:t>
                      </a:r>
                      <a:r>
                        <a:rPr lang="en-US" sz="1200" dirty="0" err="1">
                          <a:effectLst/>
                        </a:rPr>
                        <a:t>tepat</a:t>
                      </a:r>
                      <a:r>
                        <a:rPr lang="en-US" sz="1200" dirty="0">
                          <a:effectLst/>
                        </a:rPr>
                        <a:t> </a:t>
                      </a:r>
                      <a:r>
                        <a:rPr lang="en-US" sz="1200" dirty="0" err="1">
                          <a:effectLst/>
                        </a:rPr>
                        <a:t>sesuai</a:t>
                      </a:r>
                      <a:r>
                        <a:rPr lang="en-US" sz="1200" dirty="0">
                          <a:effectLst/>
                        </a:rPr>
                        <a:t> data</a:t>
                      </a:r>
                      <a:endParaRPr lang="en-US" sz="1100" dirty="0">
                        <a:effectLst/>
                      </a:endParaRPr>
                    </a:p>
                    <a:p>
                      <a:pPr marL="342900" marR="0" lvl="0" indent="-342900" algn="just">
                        <a:lnSpc>
                          <a:spcPct val="107000"/>
                        </a:lnSpc>
                        <a:spcBef>
                          <a:spcPts val="0"/>
                        </a:spcBef>
                        <a:spcAft>
                          <a:spcPts val="0"/>
                        </a:spcAft>
                        <a:buFont typeface="Symbol" panose="05050102010706020507" pitchFamily="18" charset="2"/>
                        <a:buChar char=""/>
                      </a:pPr>
                      <a:r>
                        <a:rPr lang="en-US" sz="1200" dirty="0" err="1">
                          <a:effectLst/>
                        </a:rPr>
                        <a:t>Menggunakan</a:t>
                      </a:r>
                      <a:r>
                        <a:rPr lang="en-US" sz="1200" dirty="0">
                          <a:effectLst/>
                        </a:rPr>
                        <a:t>/</a:t>
                      </a:r>
                      <a:r>
                        <a:rPr lang="en-US" sz="1200" dirty="0" err="1">
                          <a:effectLst/>
                        </a:rPr>
                        <a:t>mengoptimalkan</a:t>
                      </a:r>
                      <a:r>
                        <a:rPr lang="en-US" sz="1200" dirty="0">
                          <a:effectLst/>
                        </a:rPr>
                        <a:t> dataset</a:t>
                      </a:r>
                      <a:endParaRPr lang="en-US" sz="1100" dirty="0">
                        <a:effectLst/>
                      </a:endParaRPr>
                    </a:p>
                    <a:p>
                      <a:pPr marL="219075" marR="0" algn="just">
                        <a:lnSpc>
                          <a:spcPct val="107000"/>
                        </a:lnSpc>
                        <a:spcBef>
                          <a:spcPts val="0"/>
                        </a:spcBef>
                        <a:spcAft>
                          <a:spcPts val="0"/>
                        </a:spcAft>
                      </a:pPr>
                      <a:r>
                        <a:rPr lang="en-US" sz="1200" dirty="0">
                          <a:effectLst/>
                        </a:rPr>
                        <a:t> </a:t>
                      </a:r>
                      <a:endParaRPr lang="en-US" sz="1100" dirty="0">
                        <a:effectLst/>
                      </a:endParaRPr>
                    </a:p>
                    <a:p>
                      <a:pPr marL="0" marR="0" algn="just">
                        <a:lnSpc>
                          <a:spcPct val="107000"/>
                        </a:lnSpc>
                        <a:spcBef>
                          <a:spcPts val="0"/>
                        </a:spcBef>
                        <a:spcAft>
                          <a:spcPts val="0"/>
                        </a:spcAft>
                      </a:pPr>
                      <a:r>
                        <a:rPr lang="en-US" sz="1200" dirty="0" err="1">
                          <a:effectLst/>
                        </a:rPr>
                        <a:t>Dapat</a:t>
                      </a:r>
                      <a:r>
                        <a:rPr lang="en-US" sz="1200" dirty="0">
                          <a:effectLst/>
                        </a:rPr>
                        <a:t> </a:t>
                      </a:r>
                      <a:r>
                        <a:rPr lang="en-US" sz="1200" dirty="0" err="1">
                          <a:effectLst/>
                        </a:rPr>
                        <a:t>Melaksanakan</a:t>
                      </a:r>
                      <a:r>
                        <a:rPr lang="en-US" sz="1200" dirty="0">
                          <a:effectLst/>
                        </a:rPr>
                        <a:t> :</a:t>
                      </a:r>
                      <a:endParaRPr lang="en-US" sz="1100" dirty="0">
                        <a:effectLst/>
                      </a:endParaRPr>
                    </a:p>
                    <a:p>
                      <a:pPr marL="0" marR="0" algn="just">
                        <a:lnSpc>
                          <a:spcPct val="107000"/>
                        </a:lnSpc>
                        <a:spcBef>
                          <a:spcPts val="0"/>
                        </a:spcBef>
                        <a:spcAft>
                          <a:spcPts val="0"/>
                        </a:spcAft>
                      </a:pPr>
                      <a:r>
                        <a:rPr lang="en-US" sz="1200" dirty="0" err="1">
                          <a:effectLst/>
                        </a:rPr>
                        <a:t>Ujicoba</a:t>
                      </a:r>
                      <a:r>
                        <a:rPr lang="en-US" sz="1200" dirty="0">
                          <a:effectLst/>
                        </a:rPr>
                        <a:t> </a:t>
                      </a:r>
                      <a:r>
                        <a:rPr lang="en-US" sz="1200" dirty="0" err="1">
                          <a:effectLst/>
                        </a:rPr>
                        <a:t>algoritma</a:t>
                      </a:r>
                      <a:r>
                        <a:rPr lang="en-US" sz="1200" dirty="0">
                          <a:effectLst/>
                        </a:rPr>
                        <a:t>, </a:t>
                      </a:r>
                      <a:r>
                        <a:rPr lang="en-US" sz="1200" dirty="0" err="1">
                          <a:effectLst/>
                        </a:rPr>
                        <a:t>penyesuaian</a:t>
                      </a:r>
                      <a:r>
                        <a:rPr lang="en-US" sz="1200" dirty="0">
                          <a:effectLst/>
                        </a:rPr>
                        <a:t> 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616" marR="44616" marT="0" marB="0"/>
                </a:tc>
                <a:extLst>
                  <a:ext uri="{0D108BD9-81ED-4DB2-BD59-A6C34878D82A}">
                    <a16:rowId xmlns:a16="http://schemas.microsoft.com/office/drawing/2014/main" val="1215476093"/>
                  </a:ext>
                </a:extLst>
              </a:tr>
            </a:tbl>
          </a:graphicData>
        </a:graphic>
      </p:graphicFrame>
      <p:sp>
        <p:nvSpPr>
          <p:cNvPr id="9" name="TextBox 8">
            <a:extLst>
              <a:ext uri="{FF2B5EF4-FFF2-40B4-BE49-F238E27FC236}">
                <a16:creationId xmlns:a16="http://schemas.microsoft.com/office/drawing/2014/main" id="{2666AE0F-F2CD-4A78-BE22-5A1528A20F11}"/>
              </a:ext>
            </a:extLst>
          </p:cNvPr>
          <p:cNvSpPr txBox="1"/>
          <p:nvPr/>
        </p:nvSpPr>
        <p:spPr>
          <a:xfrm>
            <a:off x="3810000" y="6088722"/>
            <a:ext cx="4572000" cy="646331"/>
          </a:xfrm>
          <a:prstGeom prst="rect">
            <a:avLst/>
          </a:prstGeom>
          <a:noFill/>
        </p:spPr>
        <p:txBody>
          <a:bodyPr wrap="square">
            <a:spAutoFit/>
          </a:bodyPr>
          <a:lstStyle/>
          <a:p>
            <a:r>
              <a:rPr lang="en-US" sz="1800" b="0" i="0" u="none" dirty="0" err="1">
                <a:solidFill>
                  <a:srgbClr val="000000"/>
                </a:solidFill>
                <a:latin typeface="Arial"/>
                <a:ea typeface="Arial"/>
                <a:cs typeface="Arial"/>
                <a:sym typeface="Arial"/>
              </a:rPr>
              <a:t>Lomba</a:t>
            </a:r>
            <a:r>
              <a:rPr lang="en-US" sz="1800" b="0" i="0" u="none" dirty="0">
                <a:solidFill>
                  <a:srgbClr val="000000"/>
                </a:solidFill>
                <a:latin typeface="Arial"/>
                <a:ea typeface="Arial"/>
                <a:cs typeface="Arial"/>
                <a:sym typeface="Arial"/>
              </a:rPr>
              <a:t> AI </a:t>
            </a:r>
            <a:r>
              <a:rPr lang="en-US" sz="1800" b="0" i="0" u="none" dirty="0" err="1">
                <a:solidFill>
                  <a:srgbClr val="000000"/>
                </a:solidFill>
                <a:latin typeface="Arial"/>
                <a:ea typeface="Arial"/>
                <a:cs typeface="Arial"/>
                <a:sym typeface="Arial"/>
              </a:rPr>
              <a:t>merupakan</a:t>
            </a:r>
            <a:r>
              <a:rPr lang="en-US" sz="1800" b="0" i="0" u="none" dirty="0">
                <a:solidFill>
                  <a:srgbClr val="000000"/>
                </a:solidFill>
                <a:latin typeface="Arial"/>
                <a:ea typeface="Arial"/>
                <a:cs typeface="Arial"/>
                <a:sym typeface="Arial"/>
              </a:rPr>
              <a:t> </a:t>
            </a:r>
            <a:r>
              <a:rPr lang="en-US" sz="1800" b="0" i="0" u="none" dirty="0" err="1">
                <a:solidFill>
                  <a:srgbClr val="000000"/>
                </a:solidFill>
                <a:latin typeface="Arial"/>
                <a:ea typeface="Arial"/>
                <a:cs typeface="Arial"/>
                <a:sym typeface="Arial"/>
              </a:rPr>
              <a:t>lomba</a:t>
            </a:r>
            <a:r>
              <a:rPr lang="en-US" sz="1800" b="0" i="0" u="none" dirty="0">
                <a:solidFill>
                  <a:srgbClr val="000000"/>
                </a:solidFill>
                <a:latin typeface="Arial"/>
                <a:ea typeface="Arial"/>
                <a:cs typeface="Arial"/>
                <a:sym typeface="Arial"/>
              </a:rPr>
              <a:t> yang </a:t>
            </a:r>
            <a:r>
              <a:rPr lang="en-US" sz="1800" b="0" i="0" u="none" dirty="0" err="1">
                <a:solidFill>
                  <a:srgbClr val="000000"/>
                </a:solidFill>
                <a:latin typeface="Arial"/>
                <a:ea typeface="Arial"/>
                <a:cs typeface="Arial"/>
                <a:sym typeface="Arial"/>
              </a:rPr>
              <a:t>menguji</a:t>
            </a:r>
            <a:r>
              <a:rPr lang="en-US" sz="1800" b="0" i="0" u="none" dirty="0">
                <a:solidFill>
                  <a:srgbClr val="000000"/>
                </a:solidFill>
                <a:latin typeface="Arial"/>
                <a:ea typeface="Arial"/>
                <a:cs typeface="Arial"/>
                <a:sym typeface="Arial"/>
              </a:rPr>
              <a:t> analytical thinking </a:t>
            </a:r>
            <a:r>
              <a:rPr lang="en-US" sz="1800" b="0" i="0" u="none" dirty="0" err="1">
                <a:solidFill>
                  <a:srgbClr val="000000"/>
                </a:solidFill>
                <a:latin typeface="Arial"/>
                <a:ea typeface="Arial"/>
                <a:cs typeface="Arial"/>
                <a:sym typeface="Arial"/>
              </a:rPr>
              <a:t>dari</a:t>
            </a:r>
            <a:r>
              <a:rPr lang="en-US" sz="1800" b="0" i="0" u="none" dirty="0">
                <a:solidFill>
                  <a:srgbClr val="000000"/>
                </a:solidFill>
                <a:latin typeface="Arial"/>
                <a:ea typeface="Arial"/>
                <a:cs typeface="Arial"/>
                <a:sym typeface="Arial"/>
              </a:rPr>
              <a:t> </a:t>
            </a:r>
            <a:r>
              <a:rPr lang="en-US" sz="1800" b="0" i="0" u="none" dirty="0" err="1">
                <a:solidFill>
                  <a:srgbClr val="000000"/>
                </a:solidFill>
                <a:latin typeface="Arial"/>
                <a:ea typeface="Arial"/>
                <a:cs typeface="Arial"/>
                <a:sym typeface="Arial"/>
              </a:rPr>
              <a:t>peserta</a:t>
            </a:r>
            <a:endParaRPr lang="en-US" dirty="0"/>
          </a:p>
        </p:txBody>
      </p:sp>
    </p:spTree>
    <p:extLst>
      <p:ext uri="{BB962C8B-B14F-4D97-AF65-F5344CB8AC3E}">
        <p14:creationId xmlns:p14="http://schemas.microsoft.com/office/powerpoint/2010/main" val="336150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
        <p:nvSpPr>
          <p:cNvPr id="8" name="TextBox 7">
            <a:extLst>
              <a:ext uri="{FF2B5EF4-FFF2-40B4-BE49-F238E27FC236}">
                <a16:creationId xmlns:a16="http://schemas.microsoft.com/office/drawing/2014/main" id="{9F5EBBA9-D8C0-4321-88CE-C1CF365DE8EF}"/>
              </a:ext>
            </a:extLst>
          </p:cNvPr>
          <p:cNvSpPr txBox="1"/>
          <p:nvPr/>
        </p:nvSpPr>
        <p:spPr>
          <a:xfrm>
            <a:off x="257570" y="1621148"/>
            <a:ext cx="8628860" cy="4671792"/>
          </a:xfrm>
          <a:prstGeom prst="rect">
            <a:avLst/>
          </a:prstGeom>
          <a:noFill/>
        </p:spPr>
        <p:txBody>
          <a:bodyPr wrap="square">
            <a:spAutoFit/>
          </a:bodyPr>
          <a:lstStyle/>
          <a:p>
            <a:pPr marL="285750" marR="0" lvl="0" indent="-285750" algn="just" rtl="0">
              <a:lnSpc>
                <a:spcPct val="93000"/>
              </a:lnSpc>
              <a:spcBef>
                <a:spcPts val="0"/>
              </a:spcBef>
              <a:spcAft>
                <a:spcPts val="0"/>
              </a:spcAft>
              <a:buClr>
                <a:srgbClr val="000000"/>
              </a:buClr>
              <a:buSzPts val="1600"/>
              <a:buFont typeface="Arial" panose="020B0604020202020204" pitchFamily="34" charset="0"/>
              <a:buChar char="•"/>
            </a:pPr>
            <a:r>
              <a:rPr lang="en-US" sz="1600" b="0" i="0" u="none" dirty="0" err="1">
                <a:solidFill>
                  <a:srgbClr val="000000"/>
                </a:solidFill>
                <a:latin typeface="Arial"/>
                <a:ea typeface="Arial"/>
                <a:cs typeface="Arial"/>
                <a:sym typeface="Arial"/>
              </a:rPr>
              <a:t>Peserta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dihadapkan</a:t>
            </a:r>
            <a:r>
              <a:rPr lang="en-US" sz="1600" b="0" i="0" u="none" dirty="0">
                <a:solidFill>
                  <a:srgbClr val="000000"/>
                </a:solidFill>
                <a:latin typeface="Arial"/>
                <a:ea typeface="Arial"/>
                <a:cs typeface="Arial"/>
                <a:sym typeface="Arial"/>
              </a:rPr>
              <a:t> pada </a:t>
            </a:r>
            <a:r>
              <a:rPr lang="en-US" sz="1600" b="0" i="0" u="none" dirty="0" err="1">
                <a:solidFill>
                  <a:srgbClr val="000000"/>
                </a:solidFill>
                <a:latin typeface="Arial"/>
                <a:ea typeface="Arial"/>
                <a:cs typeface="Arial"/>
                <a:sym typeface="Arial"/>
              </a:rPr>
              <a:t>sebuah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kondisi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berupa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sejumlah</a:t>
            </a:r>
            <a:r>
              <a:rPr lang="en-US" sz="1600" b="0" i="0" u="none" dirty="0">
                <a:solidFill>
                  <a:srgbClr val="000000"/>
                </a:solidFill>
                <a:latin typeface="Arial"/>
                <a:ea typeface="Arial"/>
                <a:cs typeface="Arial"/>
                <a:sym typeface="Arial"/>
              </a:rPr>
              <a:t> data) </a:t>
            </a:r>
            <a:r>
              <a:rPr lang="en-US" sz="1600" b="0" i="0" u="none" dirty="0" err="1">
                <a:solidFill>
                  <a:srgbClr val="000000"/>
                </a:solidFill>
                <a:latin typeface="Arial"/>
                <a:ea typeface="Arial"/>
                <a:cs typeface="Arial"/>
                <a:sym typeface="Arial"/>
              </a:rPr>
              <a:t>dimana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terdapat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sebuah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tantangan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untuk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menyelesaikan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tugas</a:t>
            </a:r>
            <a:r>
              <a:rPr lang="en-US" sz="1600" b="0" i="0" u="none" dirty="0">
                <a:solidFill>
                  <a:srgbClr val="000000"/>
                </a:solidFill>
                <a:latin typeface="Arial"/>
                <a:ea typeface="Arial"/>
                <a:cs typeface="Arial"/>
                <a:sym typeface="Arial"/>
              </a:rPr>
              <a:t> (task/project) </a:t>
            </a:r>
            <a:r>
              <a:rPr lang="en-US" sz="1600" b="0" i="0" u="none" dirty="0" err="1">
                <a:solidFill>
                  <a:srgbClr val="000000"/>
                </a:solidFill>
                <a:latin typeface="Arial"/>
                <a:ea typeface="Arial"/>
                <a:cs typeface="Arial"/>
                <a:sym typeface="Arial"/>
              </a:rPr>
              <a:t>tertentu</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tidak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dilakukan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dengan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pendekatan-pendekatan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konvensional</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baik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dikarenakan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kompleksitas</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masalah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batasan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waktu</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penyelesaian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ataupun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tuntutan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performansi</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tinggi</a:t>
            </a:r>
            <a:r>
              <a:rPr lang="en-US" sz="1600" b="0" i="0" u="none" dirty="0">
                <a:solidFill>
                  <a:srgbClr val="000000"/>
                </a:solidFill>
                <a:latin typeface="Arial"/>
                <a:ea typeface="Arial"/>
                <a:cs typeface="Arial"/>
                <a:sym typeface="Arial"/>
              </a:rPr>
              <a:t>. </a:t>
            </a:r>
          </a:p>
          <a:p>
            <a:pPr marL="285750" marR="0" lvl="0" indent="-285750" algn="just" rtl="0">
              <a:lnSpc>
                <a:spcPct val="93000"/>
              </a:lnSpc>
              <a:spcBef>
                <a:spcPts val="0"/>
              </a:spcBef>
              <a:spcAft>
                <a:spcPts val="0"/>
              </a:spcAft>
              <a:buClr>
                <a:srgbClr val="000000"/>
              </a:buClr>
              <a:buSzPts val="1600"/>
              <a:buFont typeface="Arial" panose="020B0604020202020204" pitchFamily="34" charset="0"/>
              <a:buChar char="•"/>
            </a:pPr>
            <a:endParaRPr lang="en-US" sz="1600" dirty="0"/>
          </a:p>
          <a:p>
            <a:pPr marL="285750" marR="0" lvl="0" indent="-285750" algn="just" rtl="0">
              <a:lnSpc>
                <a:spcPct val="93000"/>
              </a:lnSpc>
              <a:spcBef>
                <a:spcPts val="0"/>
              </a:spcBef>
              <a:spcAft>
                <a:spcPts val="0"/>
              </a:spcAft>
              <a:buClr>
                <a:srgbClr val="000000"/>
              </a:buClr>
              <a:buSzPts val="1600"/>
              <a:buFont typeface="Arial" panose="020B0604020202020204" pitchFamily="34" charset="0"/>
              <a:buChar char="•"/>
            </a:pPr>
            <a:r>
              <a:rPr lang="en-US" sz="1600" b="0" i="0" u="none" dirty="0">
                <a:solidFill>
                  <a:srgbClr val="000000"/>
                </a:solidFill>
                <a:latin typeface="Arial"/>
                <a:ea typeface="Arial"/>
                <a:cs typeface="Arial"/>
                <a:sym typeface="Arial"/>
              </a:rPr>
              <a:t>Hal </a:t>
            </a:r>
            <a:r>
              <a:rPr lang="en-US" sz="1600" b="0" i="0" u="none" dirty="0" err="1">
                <a:solidFill>
                  <a:srgbClr val="000000"/>
                </a:solidFill>
                <a:latin typeface="Arial"/>
                <a:ea typeface="Arial"/>
                <a:cs typeface="Arial"/>
                <a:sym typeface="Arial"/>
              </a:rPr>
              <a:t>terbaik</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dilakukan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untuk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menyelesaikan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masalah</a:t>
            </a:r>
            <a:r>
              <a:rPr lang="en-US" sz="1600" b="0" i="0" u="none" dirty="0">
                <a:solidFill>
                  <a:srgbClr val="000000"/>
                </a:solidFill>
                <a:latin typeface="Arial"/>
                <a:ea typeface="Arial"/>
                <a:cs typeface="Arial"/>
                <a:sym typeface="Arial"/>
              </a:rPr>
              <a:t>/</a:t>
            </a:r>
            <a:r>
              <a:rPr lang="en-US" sz="1600" b="0" i="0" u="none" dirty="0" err="1">
                <a:solidFill>
                  <a:srgbClr val="000000"/>
                </a:solidFill>
                <a:latin typeface="Arial"/>
                <a:ea typeface="Arial"/>
                <a:cs typeface="Arial"/>
                <a:sym typeface="Arial"/>
              </a:rPr>
              <a:t>tantangan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tersebut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dengan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menerapkan</a:t>
            </a:r>
            <a:r>
              <a:rPr lang="en-US" sz="1600" b="0" i="0" u="none" dirty="0">
                <a:solidFill>
                  <a:srgbClr val="000000"/>
                </a:solidFill>
                <a:latin typeface="Arial"/>
                <a:ea typeface="Arial"/>
                <a:cs typeface="Arial"/>
                <a:sym typeface="Arial"/>
              </a:rPr>
              <a:t> AI </a:t>
            </a:r>
            <a:r>
              <a:rPr lang="en-US" sz="1600" b="0" i="0" u="none" dirty="0" err="1">
                <a:solidFill>
                  <a:srgbClr val="000000"/>
                </a:solidFill>
                <a:latin typeface="Arial"/>
                <a:ea typeface="Arial"/>
                <a:cs typeface="Arial"/>
                <a:sym typeface="Arial"/>
              </a:rPr>
              <a:t>adalah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dengan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melakukan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serangkaian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kegiatan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terhadap</a:t>
            </a:r>
            <a:r>
              <a:rPr lang="en-US" sz="1600" b="0" i="0" u="none" dirty="0">
                <a:solidFill>
                  <a:srgbClr val="000000"/>
                </a:solidFill>
                <a:latin typeface="Arial"/>
                <a:ea typeface="Arial"/>
                <a:cs typeface="Arial"/>
                <a:sym typeface="Arial"/>
              </a:rPr>
              <a:t> data/</a:t>
            </a:r>
            <a:r>
              <a:rPr lang="en-US" sz="1600" b="0" i="0" u="none" dirty="0" err="1">
                <a:solidFill>
                  <a:srgbClr val="000000"/>
                </a:solidFill>
                <a:latin typeface="Arial"/>
                <a:ea typeface="Arial"/>
                <a:cs typeface="Arial"/>
                <a:sym typeface="Arial"/>
              </a:rPr>
              <a:t>informasi</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diberikan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Kegiatan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tersebut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meliputi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penghimpunan</a:t>
            </a:r>
            <a:r>
              <a:rPr lang="en-US" sz="1600" b="0" i="0" u="none" dirty="0">
                <a:solidFill>
                  <a:srgbClr val="000000"/>
                </a:solidFill>
                <a:latin typeface="Arial"/>
                <a:ea typeface="Arial"/>
                <a:cs typeface="Arial"/>
                <a:sym typeface="Arial"/>
              </a:rPr>
              <a:t> data </a:t>
            </a:r>
            <a:r>
              <a:rPr lang="en-US" sz="1600" b="0" i="0" u="none" dirty="0" err="1">
                <a:solidFill>
                  <a:srgbClr val="000000"/>
                </a:solidFill>
                <a:latin typeface="Arial"/>
                <a:ea typeface="Arial"/>
                <a:cs typeface="Arial"/>
                <a:sym typeface="Arial"/>
              </a:rPr>
              <a:t>dari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berbagai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sumber</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penyortiran</a:t>
            </a:r>
            <a:r>
              <a:rPr lang="en-US" sz="1600" b="0" i="0" u="none" dirty="0">
                <a:solidFill>
                  <a:srgbClr val="000000"/>
                </a:solidFill>
                <a:latin typeface="Arial"/>
                <a:ea typeface="Arial"/>
                <a:cs typeface="Arial"/>
                <a:sym typeface="Arial"/>
              </a:rPr>
              <a:t>/</a:t>
            </a:r>
            <a:r>
              <a:rPr lang="en-US" sz="1600" b="0" i="0" u="none" dirty="0" err="1">
                <a:solidFill>
                  <a:srgbClr val="000000"/>
                </a:solidFill>
                <a:latin typeface="Arial"/>
                <a:ea typeface="Arial"/>
                <a:cs typeface="Arial"/>
                <a:sym typeface="Arial"/>
              </a:rPr>
              <a:t>perbaikan</a:t>
            </a:r>
            <a:r>
              <a:rPr lang="en-US" sz="1600" b="0" i="0" u="none" dirty="0">
                <a:solidFill>
                  <a:srgbClr val="000000"/>
                </a:solidFill>
                <a:latin typeface="Arial"/>
                <a:ea typeface="Arial"/>
                <a:cs typeface="Arial"/>
                <a:sym typeface="Arial"/>
              </a:rPr>
              <a:t> data, </a:t>
            </a:r>
            <a:r>
              <a:rPr lang="en-US" sz="1600" b="0" i="0" u="none" dirty="0" err="1">
                <a:solidFill>
                  <a:srgbClr val="000000"/>
                </a:solidFill>
                <a:latin typeface="Arial"/>
                <a:ea typeface="Arial"/>
                <a:cs typeface="Arial"/>
                <a:sym typeface="Arial"/>
              </a:rPr>
              <a:t>pemilihan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fitur</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hingga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pemilihan</a:t>
            </a:r>
            <a:r>
              <a:rPr lang="en-US" sz="1600" b="0" i="0" u="none" dirty="0">
                <a:solidFill>
                  <a:srgbClr val="000000"/>
                </a:solidFill>
                <a:latin typeface="Arial"/>
                <a:ea typeface="Arial"/>
                <a:cs typeface="Arial"/>
                <a:sym typeface="Arial"/>
              </a:rPr>
              <a:t> dan </a:t>
            </a:r>
            <a:r>
              <a:rPr lang="en-US" sz="1600" b="0" i="0" u="none" dirty="0" err="1">
                <a:solidFill>
                  <a:srgbClr val="000000"/>
                </a:solidFill>
                <a:latin typeface="Arial"/>
                <a:ea typeface="Arial"/>
                <a:cs typeface="Arial"/>
                <a:sym typeface="Arial"/>
              </a:rPr>
              <a:t>parametirasi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algoritma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dengan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Kegiatan-kegiatan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tersebut</a:t>
            </a:r>
            <a:r>
              <a:rPr lang="en-US" sz="1600" b="0" i="0" u="none" dirty="0">
                <a:solidFill>
                  <a:srgbClr val="000000"/>
                </a:solidFill>
                <a:latin typeface="Arial"/>
                <a:ea typeface="Arial"/>
                <a:cs typeface="Arial"/>
                <a:sym typeface="Arial"/>
              </a:rPr>
              <a:t> pada </a:t>
            </a:r>
            <a:r>
              <a:rPr lang="en-US" sz="1600" b="0" i="0" u="none" dirty="0" err="1">
                <a:solidFill>
                  <a:srgbClr val="000000"/>
                </a:solidFill>
                <a:latin typeface="Arial"/>
                <a:ea typeface="Arial"/>
                <a:cs typeface="Arial"/>
                <a:sym typeface="Arial"/>
              </a:rPr>
              <a:t>dasarnya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adalah</a:t>
            </a:r>
            <a:r>
              <a:rPr lang="en-US" sz="1600" b="0" i="0" u="none" dirty="0">
                <a:solidFill>
                  <a:srgbClr val="000000"/>
                </a:solidFill>
                <a:latin typeface="Arial"/>
                <a:ea typeface="Arial"/>
                <a:cs typeface="Arial"/>
                <a:sym typeface="Arial"/>
              </a:rPr>
              <a:t> pada </a:t>
            </a:r>
            <a:r>
              <a:rPr lang="en-US" sz="1600" b="0" i="0" u="none" dirty="0" err="1">
                <a:solidFill>
                  <a:srgbClr val="000000"/>
                </a:solidFill>
                <a:latin typeface="Arial"/>
                <a:ea typeface="Arial"/>
                <a:cs typeface="Arial"/>
                <a:sym typeface="Arial"/>
              </a:rPr>
              <a:t>bagaimana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peserta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memilih</a:t>
            </a:r>
            <a:r>
              <a:rPr lang="en-US" sz="1600" b="0" i="0" u="none" dirty="0">
                <a:solidFill>
                  <a:srgbClr val="000000"/>
                </a:solidFill>
                <a:latin typeface="Arial"/>
                <a:ea typeface="Arial"/>
                <a:cs typeface="Arial"/>
                <a:sym typeface="Arial"/>
              </a:rPr>
              <a:t> dan </a:t>
            </a:r>
            <a:r>
              <a:rPr lang="en-US" sz="1600" b="0" i="0" u="none" dirty="0" err="1">
                <a:solidFill>
                  <a:srgbClr val="000000"/>
                </a:solidFill>
                <a:latin typeface="Arial"/>
                <a:ea typeface="Arial"/>
                <a:cs typeface="Arial"/>
                <a:sym typeface="Arial"/>
              </a:rPr>
              <a:t>menggunakan</a:t>
            </a:r>
            <a:r>
              <a:rPr lang="en-US" sz="1600" b="0" i="0" u="none" dirty="0">
                <a:solidFill>
                  <a:srgbClr val="000000"/>
                </a:solidFill>
                <a:latin typeface="Arial"/>
                <a:ea typeface="Arial"/>
                <a:cs typeface="Arial"/>
                <a:sym typeface="Arial"/>
              </a:rPr>
              <a:t> kakas yang </a:t>
            </a:r>
            <a:r>
              <a:rPr lang="en-US" sz="1600" b="0" i="0" u="none" dirty="0" err="1">
                <a:solidFill>
                  <a:srgbClr val="000000"/>
                </a:solidFill>
                <a:latin typeface="Arial"/>
                <a:ea typeface="Arial"/>
                <a:cs typeface="Arial"/>
                <a:sym typeface="Arial"/>
              </a:rPr>
              <a:t>tepat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untuk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setiap</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jenis</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masalah</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dihadapi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Untuk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diketahui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setiap</a:t>
            </a:r>
            <a:r>
              <a:rPr lang="en-US" sz="1600" b="0" i="0" u="none" dirty="0">
                <a:solidFill>
                  <a:srgbClr val="000000"/>
                </a:solidFill>
                <a:latin typeface="Arial"/>
                <a:ea typeface="Arial"/>
                <a:cs typeface="Arial"/>
                <a:sym typeface="Arial"/>
              </a:rPr>
              <a:t> kakas </a:t>
            </a:r>
            <a:r>
              <a:rPr lang="en-US" sz="1600" b="0" i="0" u="none" dirty="0" err="1">
                <a:solidFill>
                  <a:srgbClr val="000000"/>
                </a:solidFill>
                <a:latin typeface="Arial"/>
                <a:ea typeface="Arial"/>
                <a:cs typeface="Arial"/>
                <a:sym typeface="Arial"/>
              </a:rPr>
              <a:t>memiliki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keunggulan</a:t>
            </a:r>
            <a:r>
              <a:rPr lang="en-US" sz="1600" b="0" i="0" u="none" dirty="0">
                <a:solidFill>
                  <a:srgbClr val="000000"/>
                </a:solidFill>
                <a:latin typeface="Arial"/>
                <a:ea typeface="Arial"/>
                <a:cs typeface="Arial"/>
                <a:sym typeface="Arial"/>
              </a:rPr>
              <a:t> dan </a:t>
            </a:r>
            <a:r>
              <a:rPr lang="en-US" sz="1600" b="0" i="0" u="none" dirty="0" err="1">
                <a:solidFill>
                  <a:srgbClr val="000000"/>
                </a:solidFill>
                <a:latin typeface="Arial"/>
                <a:ea typeface="Arial"/>
                <a:cs typeface="Arial"/>
                <a:sym typeface="Arial"/>
              </a:rPr>
              <a:t>kelemahan</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berbeda-beda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satu</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sama</a:t>
            </a:r>
            <a:r>
              <a:rPr lang="en-US" sz="1600" b="0" i="0" u="none" dirty="0">
                <a:solidFill>
                  <a:srgbClr val="000000"/>
                </a:solidFill>
                <a:latin typeface="Arial"/>
                <a:ea typeface="Arial"/>
                <a:cs typeface="Arial"/>
                <a:sym typeface="Arial"/>
              </a:rPr>
              <a:t> lain, </a:t>
            </a:r>
            <a:r>
              <a:rPr lang="en-US" sz="1600" b="0" i="0" u="none" dirty="0" err="1">
                <a:solidFill>
                  <a:srgbClr val="000000"/>
                </a:solidFill>
                <a:latin typeface="Arial"/>
                <a:ea typeface="Arial"/>
                <a:cs typeface="Arial"/>
                <a:sym typeface="Arial"/>
              </a:rPr>
              <a:t>sehingga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pemilihan</a:t>
            </a:r>
            <a:r>
              <a:rPr lang="en-US" sz="1600" b="0" i="0" u="none" dirty="0">
                <a:solidFill>
                  <a:srgbClr val="000000"/>
                </a:solidFill>
                <a:latin typeface="Arial"/>
                <a:ea typeface="Arial"/>
                <a:cs typeface="Arial"/>
                <a:sym typeface="Arial"/>
              </a:rPr>
              <a:t> kakas yang </a:t>
            </a:r>
            <a:r>
              <a:rPr lang="en-US" sz="1600" b="0" i="0" u="none" dirty="0" err="1">
                <a:solidFill>
                  <a:srgbClr val="000000"/>
                </a:solidFill>
                <a:latin typeface="Arial"/>
                <a:ea typeface="Arial"/>
                <a:cs typeface="Arial"/>
                <a:sym typeface="Arial"/>
              </a:rPr>
              <a:t>tepat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akan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sangat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mempengaruhi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performansi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dari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solusi</a:t>
            </a:r>
            <a:r>
              <a:rPr lang="en-US" sz="1600" b="0" i="0" u="none" dirty="0">
                <a:solidFill>
                  <a:srgbClr val="000000"/>
                </a:solidFill>
                <a:latin typeface="Arial"/>
                <a:ea typeface="Arial"/>
                <a:cs typeface="Arial"/>
                <a:sym typeface="Arial"/>
              </a:rPr>
              <a:t> yang </a:t>
            </a:r>
            <a:r>
              <a:rPr lang="en-US" sz="1600" b="0" i="0" u="none" dirty="0" err="1">
                <a:solidFill>
                  <a:srgbClr val="000000"/>
                </a:solidFill>
                <a:latin typeface="Arial"/>
                <a:ea typeface="Arial"/>
                <a:cs typeface="Arial"/>
                <a:sym typeface="Arial"/>
              </a:rPr>
              <a:t>ditawarkan</a:t>
            </a:r>
            <a:r>
              <a:rPr lang="en-US" sz="1600" b="0" i="0" u="none" dirty="0">
                <a:solidFill>
                  <a:srgbClr val="000000"/>
                </a:solidFill>
                <a:latin typeface="Arial"/>
                <a:ea typeface="Arial"/>
                <a:cs typeface="Arial"/>
                <a:sym typeface="Arial"/>
              </a:rPr>
              <a:t> oleh </a:t>
            </a:r>
            <a:r>
              <a:rPr lang="en-US" sz="1600" b="0" i="0" u="none" dirty="0" err="1">
                <a:solidFill>
                  <a:srgbClr val="000000"/>
                </a:solidFill>
                <a:latin typeface="Arial"/>
                <a:ea typeface="Arial"/>
                <a:cs typeface="Arial"/>
                <a:sym typeface="Arial"/>
              </a:rPr>
              <a:t>peserta</a:t>
            </a:r>
            <a:r>
              <a:rPr lang="en-US" sz="1600" b="0" i="0" u="none" dirty="0">
                <a:solidFill>
                  <a:srgbClr val="000000"/>
                </a:solidFill>
                <a:latin typeface="Arial"/>
                <a:ea typeface="Arial"/>
                <a:cs typeface="Arial"/>
                <a:sym typeface="Arial"/>
              </a:rPr>
              <a:t>.</a:t>
            </a:r>
            <a:endParaRPr lang="en-US" sz="1600" dirty="0"/>
          </a:p>
          <a:p>
            <a:pPr marL="285750" marR="0" lvl="0" indent="-285750" algn="l" rtl="0">
              <a:lnSpc>
                <a:spcPct val="93000"/>
              </a:lnSpc>
              <a:spcBef>
                <a:spcPts val="0"/>
              </a:spcBef>
              <a:spcAft>
                <a:spcPts val="0"/>
              </a:spcAft>
              <a:buClr>
                <a:srgbClr val="000000"/>
              </a:buClr>
              <a:buSzPts val="1600"/>
              <a:buFont typeface="Arial" panose="020B0604020202020204" pitchFamily="34" charset="0"/>
              <a:buChar char="•"/>
            </a:pPr>
            <a:endParaRPr lang="en-US" sz="1600" b="0" i="0" u="none" dirty="0">
              <a:solidFill>
                <a:srgbClr val="000000"/>
              </a:solidFill>
              <a:latin typeface="Arial"/>
              <a:ea typeface="Arial"/>
              <a:cs typeface="Arial"/>
              <a:sym typeface="Arial"/>
            </a:endParaRPr>
          </a:p>
          <a:p>
            <a:pPr marL="285750" marR="0" lvl="0" indent="-285750" algn="just" rtl="0">
              <a:lnSpc>
                <a:spcPct val="93000"/>
              </a:lnSpc>
              <a:spcBef>
                <a:spcPts val="0"/>
              </a:spcBef>
              <a:spcAft>
                <a:spcPts val="0"/>
              </a:spcAft>
              <a:buClr>
                <a:srgbClr val="000000"/>
              </a:buClr>
              <a:buSzPts val="1600"/>
              <a:buFont typeface="Arial" panose="020B0604020202020204" pitchFamily="34" charset="0"/>
              <a:buChar char="•"/>
            </a:pPr>
            <a:r>
              <a:rPr lang="en-US" sz="1600" b="0" i="0" u="none" dirty="0" err="1">
                <a:solidFill>
                  <a:srgbClr val="000000"/>
                </a:solidFill>
                <a:latin typeface="Arial"/>
                <a:ea typeface="Arial"/>
                <a:cs typeface="Arial"/>
                <a:sym typeface="Arial"/>
              </a:rPr>
              <a:t>Untuk</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alasan</a:t>
            </a:r>
            <a:r>
              <a:rPr lang="en-US" sz="1600" b="0" i="0" u="none" dirty="0">
                <a:solidFill>
                  <a:srgbClr val="000000"/>
                </a:solidFill>
                <a:latin typeface="Arial"/>
                <a:ea typeface="Arial"/>
                <a:cs typeface="Arial"/>
                <a:sym typeface="Arial"/>
              </a:rPr>
              <a:t> Efficiency, Fairness and Competitiveness, </a:t>
            </a:r>
            <a:r>
              <a:rPr lang="en-US" sz="1600" b="0" i="0" u="none" dirty="0" err="1">
                <a:solidFill>
                  <a:srgbClr val="000000"/>
                </a:solidFill>
                <a:latin typeface="Arial"/>
                <a:ea typeface="Arial"/>
                <a:cs typeface="Arial"/>
                <a:sym typeface="Arial"/>
              </a:rPr>
              <a:t>dalam</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pelaksanaan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lomba</a:t>
            </a:r>
            <a:r>
              <a:rPr lang="en-US" sz="1600" b="0" i="0" u="none" dirty="0">
                <a:solidFill>
                  <a:srgbClr val="000000"/>
                </a:solidFill>
                <a:latin typeface="Arial"/>
                <a:ea typeface="Arial"/>
                <a:cs typeface="Arial"/>
                <a:sym typeface="Arial"/>
              </a:rPr>
              <a:t> AI </a:t>
            </a:r>
            <a:r>
              <a:rPr lang="en-US" sz="1600" b="0" i="0" u="none" dirty="0" err="1">
                <a:solidFill>
                  <a:srgbClr val="000000"/>
                </a:solidFill>
                <a:latin typeface="Arial"/>
                <a:ea typeface="Arial"/>
                <a:cs typeface="Arial"/>
                <a:sym typeface="Arial"/>
              </a:rPr>
              <a:t>ini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sebaiknya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diberikan</a:t>
            </a:r>
            <a:r>
              <a:rPr lang="en-US" sz="1600" b="0" i="0" u="none" dirty="0">
                <a:solidFill>
                  <a:srgbClr val="000000"/>
                </a:solidFill>
                <a:latin typeface="Arial"/>
                <a:ea typeface="Arial"/>
                <a:cs typeface="Arial"/>
                <a:sym typeface="Arial"/>
              </a:rPr>
              <a:t> set kakas yang </a:t>
            </a:r>
            <a:r>
              <a:rPr lang="en-US" sz="1600" b="0" i="0" u="none" dirty="0" err="1">
                <a:solidFill>
                  <a:srgbClr val="000000"/>
                </a:solidFill>
                <a:latin typeface="Arial"/>
                <a:ea typeface="Arial"/>
                <a:cs typeface="Arial"/>
                <a:sym typeface="Arial"/>
              </a:rPr>
              <a:t>seragam</a:t>
            </a:r>
            <a:r>
              <a:rPr lang="en-US" sz="1600" b="0" i="0" u="none" dirty="0">
                <a:solidFill>
                  <a:srgbClr val="000000"/>
                </a:solidFill>
                <a:latin typeface="Arial"/>
                <a:ea typeface="Arial"/>
                <a:cs typeface="Arial"/>
                <a:sym typeface="Arial"/>
              </a:rPr>
              <a:t> dan </a:t>
            </a:r>
            <a:r>
              <a:rPr lang="en-US" sz="1600" b="0" i="0" u="none" dirty="0" err="1">
                <a:solidFill>
                  <a:srgbClr val="000000"/>
                </a:solidFill>
                <a:latin typeface="Arial"/>
                <a:ea typeface="Arial"/>
                <a:cs typeface="Arial"/>
                <a:sym typeface="Arial"/>
              </a:rPr>
              <a:t>sesuai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dengan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standar</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penerapan</a:t>
            </a:r>
            <a:r>
              <a:rPr lang="en-US" sz="1600" b="0" i="0" u="none" dirty="0">
                <a:solidFill>
                  <a:srgbClr val="000000"/>
                </a:solidFill>
                <a:latin typeface="Arial"/>
                <a:ea typeface="Arial"/>
                <a:cs typeface="Arial"/>
                <a:sym typeface="Arial"/>
              </a:rPr>
              <a:t> AI </a:t>
            </a:r>
            <a:r>
              <a:rPr lang="en-US" sz="1600" b="0" i="0" u="none" dirty="0" err="1">
                <a:solidFill>
                  <a:srgbClr val="000000"/>
                </a:solidFill>
                <a:latin typeface="Arial"/>
                <a:ea typeface="Arial"/>
                <a:cs typeface="Arial"/>
                <a:sym typeface="Arial"/>
              </a:rPr>
              <a:t>dalam</a:t>
            </a:r>
            <a:r>
              <a:rPr lang="en-US" sz="1600" b="0" i="0" u="none" dirty="0">
                <a:solidFill>
                  <a:srgbClr val="000000"/>
                </a:solidFill>
                <a:latin typeface="Arial"/>
                <a:ea typeface="Arial"/>
                <a:cs typeface="Arial"/>
                <a:sym typeface="Arial"/>
              </a:rPr>
              <a:t> dunia </a:t>
            </a:r>
            <a:r>
              <a:rPr lang="en-US" sz="1600" b="0" i="0" u="none" dirty="0" err="1">
                <a:solidFill>
                  <a:srgbClr val="000000"/>
                </a:solidFill>
                <a:latin typeface="Arial"/>
                <a:ea typeface="Arial"/>
                <a:cs typeface="Arial"/>
                <a:sym typeface="Arial"/>
              </a:rPr>
              <a:t>industri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sehingga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peserta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mengeksplorasi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kemampuan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diri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secara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maksimal</a:t>
            </a:r>
            <a:r>
              <a:rPr lang="en-US" sz="1600" b="0" i="0" u="none" dirty="0">
                <a:solidFill>
                  <a:srgbClr val="000000"/>
                </a:solidFill>
                <a:latin typeface="Arial"/>
                <a:ea typeface="Arial"/>
                <a:cs typeface="Arial"/>
                <a:sym typeface="Arial"/>
              </a:rPr>
              <a:t>. Dan </a:t>
            </a:r>
            <a:r>
              <a:rPr lang="en-US" sz="1600" b="0" i="0" u="none" dirty="0" err="1">
                <a:solidFill>
                  <a:srgbClr val="000000"/>
                </a:solidFill>
                <a:latin typeface="Arial"/>
                <a:ea typeface="Arial"/>
                <a:cs typeface="Arial"/>
                <a:sym typeface="Arial"/>
              </a:rPr>
              <a:t>lebih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penting</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lagi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keberadaan</a:t>
            </a:r>
            <a:r>
              <a:rPr lang="en-US" sz="1600" b="0" i="0" u="none" dirty="0">
                <a:solidFill>
                  <a:srgbClr val="000000"/>
                </a:solidFill>
                <a:latin typeface="Arial"/>
                <a:ea typeface="Arial"/>
                <a:cs typeface="Arial"/>
                <a:sym typeface="Arial"/>
              </a:rPr>
              <a:t> kakas </a:t>
            </a:r>
            <a:r>
              <a:rPr lang="en-US" sz="1600" b="0" i="0" u="none" dirty="0" err="1">
                <a:solidFill>
                  <a:srgbClr val="000000"/>
                </a:solidFill>
                <a:latin typeface="Arial"/>
                <a:ea typeface="Arial"/>
                <a:cs typeface="Arial"/>
                <a:sym typeface="Arial"/>
              </a:rPr>
              <a:t>ini</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harus</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lah</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seragam</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dalam</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hal</a:t>
            </a:r>
            <a:r>
              <a:rPr lang="en-US" sz="1600" b="0" i="0" u="none" dirty="0">
                <a:solidFill>
                  <a:srgbClr val="000000"/>
                </a:solidFill>
                <a:latin typeface="Arial"/>
                <a:ea typeface="Arial"/>
                <a:cs typeface="Arial"/>
                <a:sym typeface="Arial"/>
              </a:rPr>
              <a:t> software dan hardware, </a:t>
            </a:r>
            <a:r>
              <a:rPr lang="en-US" sz="1600" b="0" i="0" u="none" dirty="0" err="1">
                <a:solidFill>
                  <a:srgbClr val="000000"/>
                </a:solidFill>
                <a:latin typeface="Arial"/>
                <a:ea typeface="Arial"/>
                <a:cs typeface="Arial"/>
                <a:sym typeface="Arial"/>
              </a:rPr>
              <a:t>serta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dapat</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diakses</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dari</a:t>
            </a:r>
            <a:r>
              <a:rPr lang="en-US" sz="1600" b="0" i="0" u="none" dirty="0">
                <a:solidFill>
                  <a:srgbClr val="000000"/>
                </a:solidFill>
                <a:latin typeface="Arial"/>
                <a:ea typeface="Arial"/>
                <a:cs typeface="Arial"/>
                <a:sym typeface="Arial"/>
              </a:rPr>
              <a:t> wilayah </a:t>
            </a:r>
            <a:r>
              <a:rPr lang="en-US" sz="1600" b="0" i="0" u="none" dirty="0" err="1">
                <a:solidFill>
                  <a:srgbClr val="000000"/>
                </a:solidFill>
                <a:latin typeface="Arial"/>
                <a:ea typeface="Arial"/>
                <a:cs typeface="Arial"/>
                <a:sym typeface="Arial"/>
              </a:rPr>
              <a:t>manapun</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peserta</a:t>
            </a:r>
            <a:r>
              <a:rPr lang="en-US" sz="1600" b="0" i="0" u="none" dirty="0">
                <a:solidFill>
                  <a:srgbClr val="000000"/>
                </a:solidFill>
                <a:latin typeface="Arial"/>
                <a:ea typeface="Arial"/>
                <a:cs typeface="Arial"/>
                <a:sym typeface="Arial"/>
              </a:rPr>
              <a:t> </a:t>
            </a:r>
            <a:r>
              <a:rPr lang="en-US" sz="1600" b="0" i="0" u="none" dirty="0" err="1">
                <a:solidFill>
                  <a:srgbClr val="000000"/>
                </a:solidFill>
                <a:latin typeface="Arial"/>
                <a:ea typeface="Arial"/>
                <a:cs typeface="Arial"/>
                <a:sym typeface="Arial"/>
              </a:rPr>
              <a:t>berada</a:t>
            </a:r>
            <a:r>
              <a:rPr lang="en-US" sz="1600" b="0" i="0" u="none" dirty="0">
                <a:solidFill>
                  <a:srgbClr val="000000"/>
                </a:solidFill>
                <a:latin typeface="Arial"/>
                <a:ea typeface="Arial"/>
                <a:cs typeface="Arial"/>
                <a:sym typeface="Arial"/>
              </a:rPr>
              <a:t>. </a:t>
            </a:r>
            <a:endParaRPr lang="en-US" sz="1600" dirty="0"/>
          </a:p>
        </p:txBody>
      </p:sp>
    </p:spTree>
    <p:extLst>
      <p:ext uri="{BB962C8B-B14F-4D97-AF65-F5344CB8AC3E}">
        <p14:creationId xmlns:p14="http://schemas.microsoft.com/office/powerpoint/2010/main" val="67120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
        <p:nvSpPr>
          <p:cNvPr id="2" name="Google Shape;47;p2">
            <a:extLst>
              <a:ext uri="{FF2B5EF4-FFF2-40B4-BE49-F238E27FC236}">
                <a16:creationId xmlns:a16="http://schemas.microsoft.com/office/drawing/2014/main" id="{9E7F53FD-A564-4AEA-8D63-6D89204C9414}"/>
              </a:ext>
            </a:extLst>
          </p:cNvPr>
          <p:cNvSpPr txBox="1"/>
          <p:nvPr/>
        </p:nvSpPr>
        <p:spPr>
          <a:xfrm>
            <a:off x="3247076" y="1310864"/>
            <a:ext cx="4572000" cy="36512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Teknis </a:t>
            </a:r>
            <a:r>
              <a:rPr lang="en-US" sz="1800" b="1" i="0" u="none" dirty="0" err="1">
                <a:solidFill>
                  <a:srgbClr val="000000"/>
                </a:solidFill>
                <a:latin typeface="Calibri"/>
                <a:ea typeface="Calibri"/>
                <a:cs typeface="Calibri"/>
                <a:sym typeface="Calibri"/>
              </a:rPr>
              <a:t>pelaksanaan</a:t>
            </a:r>
            <a:r>
              <a:rPr lang="en-US" sz="1800" b="1" i="0" u="none" dirty="0">
                <a:solidFill>
                  <a:srgbClr val="000000"/>
                </a:solidFill>
                <a:latin typeface="Calibri"/>
                <a:ea typeface="Calibri"/>
                <a:cs typeface="Calibri"/>
                <a:sym typeface="Calibri"/>
              </a:rPr>
              <a:t> </a:t>
            </a:r>
            <a:r>
              <a:rPr lang="en-US" sz="1800" b="1" i="0" u="none" dirty="0" err="1">
                <a:solidFill>
                  <a:srgbClr val="000000"/>
                </a:solidFill>
                <a:latin typeface="Calibri"/>
                <a:ea typeface="Calibri"/>
                <a:cs typeface="Calibri"/>
                <a:sym typeface="Calibri"/>
              </a:rPr>
              <a:t>Lomba</a:t>
            </a:r>
            <a:endParaRPr dirty="0"/>
          </a:p>
        </p:txBody>
      </p:sp>
      <p:sp>
        <p:nvSpPr>
          <p:cNvPr id="3" name="Google Shape;48;p2">
            <a:extLst>
              <a:ext uri="{FF2B5EF4-FFF2-40B4-BE49-F238E27FC236}">
                <a16:creationId xmlns:a16="http://schemas.microsoft.com/office/drawing/2014/main" id="{BCE9C7A3-F469-4EE0-805B-9B3BC96C07F0}"/>
              </a:ext>
            </a:extLst>
          </p:cNvPr>
          <p:cNvSpPr txBox="1"/>
          <p:nvPr/>
        </p:nvSpPr>
        <p:spPr>
          <a:xfrm>
            <a:off x="506412" y="2164274"/>
            <a:ext cx="8131175" cy="3656012"/>
          </a:xfrm>
          <a:prstGeom prst="rect">
            <a:avLst/>
          </a:prstGeom>
          <a:noFill/>
          <a:ln>
            <a:noFill/>
          </a:ln>
        </p:spPr>
        <p:txBody>
          <a:bodyPr spcFirstLastPara="1" wrap="square" lIns="90000" tIns="45000" rIns="90000" bIns="45000" anchor="t" anchorCtr="0">
            <a:spAutoFit/>
          </a:bodyPr>
          <a:lstStyle/>
          <a:p>
            <a:pPr marL="284162" marR="0" lvl="0" indent="-282573" algn="just" rtl="0">
              <a:lnSpc>
                <a:spcPct val="100000"/>
              </a:lnSpc>
              <a:spcBef>
                <a:spcPts val="0"/>
              </a:spcBef>
              <a:spcAft>
                <a:spcPts val="0"/>
              </a:spcAft>
              <a:buClr>
                <a:srgbClr val="000000"/>
              </a:buClr>
              <a:buSzPts val="810"/>
              <a:buFont typeface="Arial"/>
              <a:buChar char="•"/>
            </a:pPr>
            <a:r>
              <a:rPr lang="en-US" sz="1800" b="0" i="0" u="none" dirty="0">
                <a:solidFill>
                  <a:srgbClr val="000000"/>
                </a:solidFill>
                <a:latin typeface="Calibri"/>
                <a:ea typeface="Calibri"/>
                <a:cs typeface="Calibri"/>
                <a:sym typeface="Calibri"/>
              </a:rPr>
              <a:t>Akan </a:t>
            </a:r>
            <a:r>
              <a:rPr lang="en-US" sz="1800" b="0" i="0" u="none" dirty="0" err="1">
                <a:solidFill>
                  <a:srgbClr val="000000"/>
                </a:solidFill>
                <a:latin typeface="Calibri"/>
                <a:ea typeface="Calibri"/>
                <a:cs typeface="Calibri"/>
                <a:sym typeface="Calibri"/>
              </a:rPr>
              <a:t>ada</a:t>
            </a:r>
            <a:r>
              <a:rPr lang="en-US" sz="1800" b="0" i="0" u="none" dirty="0">
                <a:solidFill>
                  <a:srgbClr val="000000"/>
                </a:solidFill>
                <a:latin typeface="Calibri"/>
                <a:ea typeface="Calibri"/>
                <a:cs typeface="Calibri"/>
                <a:sym typeface="Calibri"/>
              </a:rPr>
              <a:t> briefing online </a:t>
            </a:r>
            <a:r>
              <a:rPr lang="en-US" sz="1800" b="0" i="0" u="none" dirty="0" err="1">
                <a:solidFill>
                  <a:srgbClr val="000000"/>
                </a:solidFill>
                <a:latin typeface="Calibri"/>
                <a:ea typeface="Calibri"/>
                <a:cs typeface="Calibri"/>
                <a:sym typeface="Calibri"/>
              </a:rPr>
              <a:t>antara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Juri</a:t>
            </a:r>
            <a:r>
              <a:rPr lang="en-US" sz="1800" b="0" i="0" u="none" dirty="0">
                <a:solidFill>
                  <a:srgbClr val="000000"/>
                </a:solidFill>
                <a:latin typeface="Calibri"/>
                <a:ea typeface="Calibri"/>
                <a:cs typeface="Calibri"/>
                <a:sym typeface="Calibri"/>
              </a:rPr>
              <a:t> dan </a:t>
            </a:r>
            <a:r>
              <a:rPr lang="en-US" sz="1800" b="0" i="0" u="none" dirty="0" err="1">
                <a:solidFill>
                  <a:srgbClr val="000000"/>
                </a:solidFill>
                <a:latin typeface="Calibri"/>
                <a:ea typeface="Calibri"/>
                <a:cs typeface="Calibri"/>
                <a:sym typeface="Calibri"/>
              </a:rPr>
              <a:t>Peserta</a:t>
            </a:r>
            <a:r>
              <a:rPr lang="en-US" sz="1800" b="0" i="0" u="none" dirty="0">
                <a:solidFill>
                  <a:srgbClr val="000000"/>
                </a:solidFill>
                <a:latin typeface="Calibri"/>
                <a:ea typeface="Calibri"/>
                <a:cs typeface="Calibri"/>
                <a:sym typeface="Calibri"/>
              </a:rPr>
              <a:t> -1 </a:t>
            </a:r>
            <a:r>
              <a:rPr lang="en-US" sz="1800" b="0" i="0" u="none" dirty="0" err="1">
                <a:solidFill>
                  <a:srgbClr val="000000"/>
                </a:solidFill>
                <a:latin typeface="Calibri"/>
                <a:ea typeface="Calibri"/>
                <a:cs typeface="Calibri"/>
                <a:sym typeface="Calibri"/>
              </a:rPr>
              <a:t>hari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untuk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menjelaskan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ketentuan-ketentuan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endParaRPr dirty="0"/>
          </a:p>
          <a:p>
            <a:pPr marL="284162" marR="0" lvl="0" indent="-282573"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4162" marR="0" lvl="0" indent="-282573" algn="just"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Lomba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dilaksanakan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secara</a:t>
            </a:r>
            <a:r>
              <a:rPr lang="en-US" sz="1800" b="0" i="0" u="none" dirty="0">
                <a:solidFill>
                  <a:srgbClr val="000000"/>
                </a:solidFill>
                <a:latin typeface="Calibri"/>
                <a:ea typeface="Calibri"/>
                <a:cs typeface="Calibri"/>
                <a:sym typeface="Calibri"/>
              </a:rPr>
              <a:t> full daring </a:t>
            </a:r>
            <a:r>
              <a:rPr lang="en-US" sz="1800" b="0" i="0" u="none" dirty="0" err="1">
                <a:solidFill>
                  <a:srgbClr val="000000"/>
                </a:solidFill>
                <a:latin typeface="Calibri"/>
                <a:ea typeface="Calibri"/>
                <a:cs typeface="Calibri"/>
                <a:sym typeface="Calibri"/>
              </a:rPr>
              <a:t>dengan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metode</a:t>
            </a:r>
            <a:r>
              <a:rPr lang="en-US" sz="1800" b="0" i="0" u="none" dirty="0">
                <a:solidFill>
                  <a:srgbClr val="000000"/>
                </a:solidFill>
                <a:latin typeface="Calibri"/>
                <a:ea typeface="Calibri"/>
                <a:cs typeface="Calibri"/>
                <a:sym typeface="Calibri"/>
              </a:rPr>
              <a:t> live  </a:t>
            </a:r>
            <a:r>
              <a:rPr lang="en-US" sz="1800" b="0" i="0" u="none" dirty="0" err="1">
                <a:solidFill>
                  <a:srgbClr val="000000"/>
                </a:solidFill>
                <a:latin typeface="Calibri"/>
                <a:ea typeface="Calibri"/>
                <a:cs typeface="Calibri"/>
                <a:sym typeface="Calibri"/>
              </a:rPr>
              <a:t>menggunakan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aplikasi</a:t>
            </a:r>
            <a:r>
              <a:rPr lang="en-US" sz="1800" b="0" i="0" u="none" dirty="0">
                <a:solidFill>
                  <a:srgbClr val="000000"/>
                </a:solidFill>
                <a:latin typeface="Calibri"/>
                <a:ea typeface="Calibri"/>
                <a:cs typeface="Calibri"/>
                <a:sym typeface="Calibri"/>
              </a:rPr>
              <a:t> simulator AI yang </a:t>
            </a:r>
            <a:r>
              <a:rPr lang="en-US" sz="1800" b="0" i="0" u="none" dirty="0" err="1">
                <a:solidFill>
                  <a:srgbClr val="000000"/>
                </a:solidFill>
                <a:latin typeface="Calibri"/>
                <a:ea typeface="Calibri"/>
                <a:cs typeface="Calibri"/>
                <a:sym typeface="Calibri"/>
              </a:rPr>
              <a:t>disiapkan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Juri</a:t>
            </a:r>
            <a:endParaRPr dirty="0"/>
          </a:p>
          <a:p>
            <a:pPr marL="284162" marR="0" lvl="0" indent="-282573"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4162" marR="0" lvl="0" indent="-282573" algn="just"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Peserta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bersiap</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didepan</a:t>
            </a:r>
            <a:r>
              <a:rPr lang="en-US" sz="1800" b="0" i="0" u="none" dirty="0">
                <a:solidFill>
                  <a:srgbClr val="000000"/>
                </a:solidFill>
                <a:latin typeface="Calibri"/>
                <a:ea typeface="Calibri"/>
                <a:cs typeface="Calibri"/>
                <a:sym typeface="Calibri"/>
              </a:rPr>
              <a:t> PC/Laptop 45 </a:t>
            </a:r>
            <a:r>
              <a:rPr lang="en-US" sz="1800" b="0" i="0" u="none" dirty="0" err="1">
                <a:solidFill>
                  <a:srgbClr val="000000"/>
                </a:solidFill>
                <a:latin typeface="Calibri"/>
                <a:ea typeface="Calibri"/>
                <a:cs typeface="Calibri"/>
                <a:sym typeface="Calibri"/>
              </a:rPr>
              <a:t>menit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sebelum</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r>
              <a:rPr lang="en-US" sz="1800" b="0" i="0" u="none" dirty="0">
                <a:solidFill>
                  <a:srgbClr val="000000"/>
                </a:solidFill>
                <a:latin typeface="Calibri"/>
                <a:ea typeface="Calibri"/>
                <a:cs typeface="Calibri"/>
                <a:sym typeface="Calibri"/>
              </a:rPr>
              <a:t> </a:t>
            </a:r>
            <a:endParaRPr dirty="0"/>
          </a:p>
          <a:p>
            <a:pPr marL="284162" marR="0" lvl="0" indent="-282573"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4162" marR="0" lvl="0" indent="-282573"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4162" marR="0" lvl="0" indent="-282573" algn="just"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Juri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mengeneratekan</a:t>
            </a:r>
            <a:r>
              <a:rPr lang="en-US" sz="1800" b="0" i="0" u="none" dirty="0">
                <a:solidFill>
                  <a:srgbClr val="000000"/>
                </a:solidFill>
                <a:latin typeface="Calibri"/>
                <a:ea typeface="Calibri"/>
                <a:cs typeface="Calibri"/>
                <a:sym typeface="Calibri"/>
              </a:rPr>
              <a:t> username/password </a:t>
            </a:r>
            <a:r>
              <a:rPr lang="en-US" sz="1800" b="0" i="0" u="none" dirty="0" err="1">
                <a:solidFill>
                  <a:srgbClr val="000000"/>
                </a:solidFill>
                <a:latin typeface="Calibri"/>
                <a:ea typeface="Calibri"/>
                <a:cs typeface="Calibri"/>
                <a:sym typeface="Calibri"/>
              </a:rPr>
              <a:t>untuk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masing-masing</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calon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peserta</a:t>
            </a:r>
            <a:r>
              <a:rPr lang="en-US" sz="1800" b="0" i="0" u="none" dirty="0">
                <a:solidFill>
                  <a:srgbClr val="000000"/>
                </a:solidFill>
                <a:latin typeface="Calibri"/>
                <a:ea typeface="Calibri"/>
                <a:cs typeface="Calibri"/>
                <a:sym typeface="Calibri"/>
              </a:rPr>
              <a:t> dan </a:t>
            </a:r>
            <a:r>
              <a:rPr lang="en-US" sz="1800" b="0" i="0" u="none" dirty="0" err="1">
                <a:solidFill>
                  <a:srgbClr val="000000"/>
                </a:solidFill>
                <a:latin typeface="Calibri"/>
                <a:ea typeface="Calibri"/>
                <a:cs typeface="Calibri"/>
                <a:sym typeface="Calibri"/>
              </a:rPr>
              <a:t>hanya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dapat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digunakan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segera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setelah</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diserahkan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serta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hanya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berlaku</a:t>
            </a:r>
            <a:r>
              <a:rPr lang="en-US" sz="1800" b="0" i="0" u="none" dirty="0">
                <a:solidFill>
                  <a:srgbClr val="000000"/>
                </a:solidFill>
                <a:latin typeface="Calibri"/>
                <a:ea typeface="Calibri"/>
                <a:cs typeface="Calibri"/>
                <a:sym typeface="Calibri"/>
              </a:rPr>
              <a:t> di </a:t>
            </a:r>
            <a:r>
              <a:rPr lang="en-US" sz="1800" b="0" i="0" u="none" dirty="0" err="1">
                <a:solidFill>
                  <a:srgbClr val="000000"/>
                </a:solidFill>
                <a:latin typeface="Calibri"/>
                <a:ea typeface="Calibri"/>
                <a:cs typeface="Calibri"/>
                <a:sym typeface="Calibri"/>
              </a:rPr>
              <a:t>satu</a:t>
            </a:r>
            <a:r>
              <a:rPr lang="en-US" sz="1800" b="0" i="0" u="none" dirty="0">
                <a:solidFill>
                  <a:srgbClr val="000000"/>
                </a:solidFill>
                <a:latin typeface="Calibri"/>
                <a:ea typeface="Calibri"/>
                <a:cs typeface="Calibri"/>
                <a:sym typeface="Calibri"/>
              </a:rPr>
              <a:t> PC yang </a:t>
            </a:r>
            <a:r>
              <a:rPr lang="en-US" sz="1800" b="0" i="0" u="none" dirty="0" err="1">
                <a:solidFill>
                  <a:srgbClr val="000000"/>
                </a:solidFill>
                <a:latin typeface="Calibri"/>
                <a:ea typeface="Calibri"/>
                <a:cs typeface="Calibri"/>
                <a:sym typeface="Calibri"/>
              </a:rPr>
              <a:t>terverifikasi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dengan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aplikasi</a:t>
            </a:r>
            <a:endParaRPr dirty="0"/>
          </a:p>
          <a:p>
            <a:pPr marL="0" marR="0" lvl="0" indent="0" algn="l" rtl="0">
              <a:lnSpc>
                <a:spcPct val="93000"/>
              </a:lnSpc>
              <a:spcBef>
                <a:spcPts val="0"/>
              </a:spcBef>
              <a:spcAft>
                <a:spcPts val="0"/>
              </a:spcAft>
              <a:buNone/>
            </a:pPr>
            <a:endParaRPr sz="1800" b="0" i="0" u="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6955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
        <p:nvSpPr>
          <p:cNvPr id="5" name="Google Shape;55;p3">
            <a:extLst>
              <a:ext uri="{FF2B5EF4-FFF2-40B4-BE49-F238E27FC236}">
                <a16:creationId xmlns:a16="http://schemas.microsoft.com/office/drawing/2014/main" id="{07C5BDD6-6E4B-4AD3-AD36-E96B9E1B47A0}"/>
              </a:ext>
            </a:extLst>
          </p:cNvPr>
          <p:cNvSpPr txBox="1"/>
          <p:nvPr/>
        </p:nvSpPr>
        <p:spPr>
          <a:xfrm>
            <a:off x="3247076" y="1251408"/>
            <a:ext cx="4572000" cy="36512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Teknis pelaksanaan Lomba</a:t>
            </a:r>
            <a:endParaRPr/>
          </a:p>
        </p:txBody>
      </p:sp>
      <p:sp>
        <p:nvSpPr>
          <p:cNvPr id="9" name="Google Shape;57;p3">
            <a:extLst>
              <a:ext uri="{FF2B5EF4-FFF2-40B4-BE49-F238E27FC236}">
                <a16:creationId xmlns:a16="http://schemas.microsoft.com/office/drawing/2014/main" id="{4351E15B-8538-4277-A85D-5F638C8B05C0}"/>
              </a:ext>
            </a:extLst>
          </p:cNvPr>
          <p:cNvSpPr txBox="1"/>
          <p:nvPr/>
        </p:nvSpPr>
        <p:spPr>
          <a:xfrm>
            <a:off x="436716" y="1784349"/>
            <a:ext cx="8131200" cy="6442489"/>
          </a:xfrm>
          <a:prstGeom prst="rect">
            <a:avLst/>
          </a:prstGeom>
          <a:noFill/>
          <a:ln>
            <a:noFill/>
          </a:ln>
        </p:spPr>
        <p:txBody>
          <a:bodyPr spcFirstLastPara="1" wrap="square" lIns="90000" tIns="45000" rIns="90000" bIns="45000" anchor="t" anchorCtr="0">
            <a:spAutoFit/>
          </a:bodyPr>
          <a:lstStyle/>
          <a:p>
            <a:pPr marL="342900" marR="0" lvl="0" indent="-339725" algn="just" rtl="0">
              <a:lnSpc>
                <a:spcPct val="100000"/>
              </a:lnSpc>
              <a:spcBef>
                <a:spcPts val="0"/>
              </a:spcBef>
              <a:spcAft>
                <a:spcPts val="0"/>
              </a:spcAft>
              <a:buClr>
                <a:srgbClr val="000000"/>
              </a:buClr>
              <a:buSzPts val="1800"/>
              <a:buFont typeface="Wingdings" panose="05000000000000000000" pitchFamily="2" charset="2"/>
              <a:buChar char="q"/>
            </a:pPr>
            <a:endParaRPr sz="1800" b="0" i="0" u="none" dirty="0">
              <a:solidFill>
                <a:srgbClr val="000000"/>
              </a:solidFill>
              <a:latin typeface="Calibri"/>
              <a:ea typeface="Calibri"/>
              <a:cs typeface="Calibri"/>
              <a:sym typeface="Calibri"/>
            </a:endParaRPr>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r>
              <a:rPr lang="en-US" b="0" i="0" u="none" dirty="0" err="1">
                <a:solidFill>
                  <a:srgbClr val="000000"/>
                </a:solidFill>
                <a:latin typeface="Calibri"/>
                <a:ea typeface="Calibri"/>
                <a:cs typeface="Calibri"/>
                <a:sym typeface="Calibri"/>
              </a:rPr>
              <a:t>Juri</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memberikan</a:t>
            </a:r>
            <a:r>
              <a:rPr lang="en-US" b="0" i="0" u="none" dirty="0">
                <a:solidFill>
                  <a:srgbClr val="000000"/>
                </a:solidFill>
                <a:latin typeface="Calibri"/>
                <a:ea typeface="Calibri"/>
                <a:cs typeface="Calibri"/>
                <a:sym typeface="Calibri"/>
              </a:rPr>
              <a:t> Username dan Password </a:t>
            </a:r>
            <a:r>
              <a:rPr lang="en-US" b="0" i="0" u="none" dirty="0" err="1">
                <a:solidFill>
                  <a:srgbClr val="000000"/>
                </a:solidFill>
                <a:latin typeface="Calibri"/>
                <a:ea typeface="Calibri"/>
                <a:cs typeface="Calibri"/>
                <a:sym typeface="Calibri"/>
              </a:rPr>
              <a:t>akan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melalui</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whatsapp</a:t>
            </a:r>
            <a:r>
              <a:rPr lang="en-US" b="0" i="0" u="none" dirty="0">
                <a:solidFill>
                  <a:srgbClr val="000000"/>
                </a:solidFill>
                <a:latin typeface="Calibri"/>
                <a:ea typeface="Calibri"/>
                <a:cs typeface="Calibri"/>
                <a:sym typeface="Calibri"/>
              </a:rPr>
              <a:t>/media lain yang </a:t>
            </a:r>
            <a:r>
              <a:rPr lang="en-US" b="0" i="0" u="none" dirty="0" err="1">
                <a:solidFill>
                  <a:srgbClr val="000000"/>
                </a:solidFill>
                <a:latin typeface="Calibri"/>
                <a:ea typeface="Calibri"/>
                <a:cs typeface="Calibri"/>
                <a:sym typeface="Calibri"/>
              </a:rPr>
              <a:t>ditentukan</a:t>
            </a:r>
            <a:r>
              <a:rPr lang="en-US" b="0" i="0" u="none" dirty="0">
                <a:solidFill>
                  <a:srgbClr val="000000"/>
                </a:solidFill>
                <a:latin typeface="Calibri"/>
                <a:ea typeface="Calibri"/>
                <a:cs typeface="Calibri"/>
                <a:sym typeface="Calibri"/>
              </a:rPr>
              <a:t> 45 </a:t>
            </a:r>
            <a:r>
              <a:rPr lang="en-US" b="0" i="0" u="none" dirty="0" err="1">
                <a:solidFill>
                  <a:srgbClr val="000000"/>
                </a:solidFill>
                <a:latin typeface="Calibri"/>
                <a:ea typeface="Calibri"/>
                <a:cs typeface="Calibri"/>
                <a:sym typeface="Calibri"/>
              </a:rPr>
              <a:t>menit</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sebelum</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melakukan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verifikasi</a:t>
            </a:r>
            <a:r>
              <a:rPr lang="en-US" b="0" i="0" u="none" dirty="0">
                <a:solidFill>
                  <a:srgbClr val="000000"/>
                </a:solidFill>
                <a:latin typeface="Calibri"/>
                <a:ea typeface="Calibri"/>
                <a:cs typeface="Calibri"/>
                <a:sym typeface="Calibri"/>
              </a:rPr>
              <a:t>.</a:t>
            </a:r>
            <a:endParaRPr dirty="0"/>
          </a:p>
          <a:p>
            <a:pPr marL="342900" marR="0" lvl="0" indent="-339725" algn="just" rtl="0">
              <a:lnSpc>
                <a:spcPct val="100000"/>
              </a:lnSpc>
              <a:spcBef>
                <a:spcPts val="0"/>
              </a:spcBef>
              <a:spcAft>
                <a:spcPts val="0"/>
              </a:spcAft>
              <a:buClr>
                <a:srgbClr val="000000"/>
              </a:buClr>
              <a:buSzPts val="1800"/>
              <a:buFont typeface="Wingdings" panose="05000000000000000000" pitchFamily="2" charset="2"/>
              <a:buChar char="q"/>
            </a:pPr>
            <a:endParaRPr b="0" i="0" u="none" dirty="0">
              <a:solidFill>
                <a:srgbClr val="000000"/>
              </a:solidFill>
              <a:latin typeface="Calibri"/>
              <a:ea typeface="Calibri"/>
              <a:cs typeface="Calibri"/>
              <a:sym typeface="Calibri"/>
            </a:endParaRPr>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masuk</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kelaman</a:t>
            </a:r>
            <a:r>
              <a:rPr lang="en-US" b="0" i="0" u="none" dirty="0">
                <a:solidFill>
                  <a:srgbClr val="000000"/>
                </a:solidFill>
                <a:latin typeface="Calibri"/>
                <a:ea typeface="Calibri"/>
                <a:cs typeface="Calibri"/>
                <a:sym typeface="Calibri"/>
              </a:rPr>
              <a:t> </a:t>
            </a:r>
            <a:r>
              <a:rPr lang="en-US" b="0" i="0" u="sng" dirty="0">
                <a:solidFill>
                  <a:srgbClr val="CCCCFF"/>
                </a:solidFill>
                <a:latin typeface="Arial"/>
                <a:ea typeface="Arial"/>
                <a:cs typeface="Arial"/>
                <a:sym typeface="Arial"/>
                <a:hlinkClick r:id="rId3"/>
              </a:rPr>
              <a:t>https://lksonline-ai.xxx</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kemudian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menginput</a:t>
            </a:r>
            <a:r>
              <a:rPr lang="en-US" b="0" i="0" u="none" dirty="0">
                <a:solidFill>
                  <a:srgbClr val="000000"/>
                </a:solidFill>
                <a:latin typeface="Calibri"/>
                <a:ea typeface="Calibri"/>
                <a:cs typeface="Calibri"/>
                <a:sym typeface="Calibri"/>
              </a:rPr>
              <a:t> Nama, </a:t>
            </a:r>
            <a:r>
              <a:rPr lang="en-US" b="0" i="0" u="none" dirty="0" err="1">
                <a:solidFill>
                  <a:srgbClr val="000000"/>
                </a:solidFill>
                <a:latin typeface="Calibri"/>
                <a:ea typeface="Calibri"/>
                <a:cs typeface="Calibri"/>
                <a:sym typeface="Calibri"/>
              </a:rPr>
              <a:t>Asal</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Sekolah</a:t>
            </a:r>
            <a:r>
              <a:rPr lang="en-US" b="0" i="0" u="none" dirty="0">
                <a:solidFill>
                  <a:srgbClr val="000000"/>
                </a:solidFill>
                <a:latin typeface="Calibri"/>
                <a:ea typeface="Calibri"/>
                <a:cs typeface="Calibri"/>
                <a:sym typeface="Calibri"/>
              </a:rPr>
              <a:t>, username/password </a:t>
            </a:r>
            <a:r>
              <a:rPr lang="en-US" b="0" i="0" u="none" dirty="0" err="1">
                <a:solidFill>
                  <a:srgbClr val="000000"/>
                </a:solidFill>
                <a:latin typeface="Calibri"/>
                <a:ea typeface="Calibri"/>
                <a:cs typeface="Calibri"/>
                <a:sym typeface="Calibri"/>
              </a:rPr>
              <a:t>kemudian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menekan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tombol</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Verifikasi</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a:t>
            </a:r>
            <a:endParaRPr dirty="0"/>
          </a:p>
          <a:p>
            <a:pPr marL="342900" marR="0" lvl="0" indent="-339725" algn="just" rtl="0">
              <a:lnSpc>
                <a:spcPct val="100000"/>
              </a:lnSpc>
              <a:spcBef>
                <a:spcPts val="0"/>
              </a:spcBef>
              <a:spcAft>
                <a:spcPts val="0"/>
              </a:spcAft>
              <a:buClr>
                <a:srgbClr val="000000"/>
              </a:buClr>
              <a:buSzPts val="1800"/>
              <a:buFont typeface="Wingdings" panose="05000000000000000000" pitchFamily="2" charset="2"/>
              <a:buChar char="q"/>
            </a:pPr>
            <a:endParaRPr b="0" i="0" u="none" dirty="0">
              <a:solidFill>
                <a:srgbClr val="000000"/>
              </a:solidFill>
              <a:latin typeface="Calibri"/>
              <a:ea typeface="Calibri"/>
              <a:cs typeface="Calibri"/>
              <a:sym typeface="Calibri"/>
            </a:endParaRPr>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r>
              <a:rPr lang="en-US" b="0" i="0" u="none" dirty="0" err="1">
                <a:solidFill>
                  <a:srgbClr val="000000"/>
                </a:solidFill>
                <a:latin typeface="Calibri"/>
                <a:ea typeface="Calibri"/>
                <a:cs typeface="Calibri"/>
                <a:sym typeface="Calibri"/>
              </a:rPr>
              <a:t>Tujuan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Verifikasi</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adalah</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mengirimkan</a:t>
            </a:r>
            <a:r>
              <a:rPr lang="en-US" b="0" i="0" u="none" dirty="0">
                <a:solidFill>
                  <a:srgbClr val="000000"/>
                </a:solidFill>
                <a:latin typeface="Calibri"/>
                <a:ea typeface="Calibri"/>
                <a:cs typeface="Calibri"/>
                <a:sym typeface="Calibri"/>
              </a:rPr>
              <a:t> IP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dan </a:t>
            </a:r>
            <a:r>
              <a:rPr lang="en-US" b="0" i="0" u="none" dirty="0" err="1">
                <a:solidFill>
                  <a:srgbClr val="000000"/>
                </a:solidFill>
                <a:latin typeface="Calibri"/>
                <a:ea typeface="Calibri"/>
                <a:cs typeface="Calibri"/>
                <a:sym typeface="Calibri"/>
              </a:rPr>
              <a:t>Komputer</a:t>
            </a:r>
            <a:r>
              <a:rPr lang="en-US" b="0" i="0" u="none" dirty="0">
                <a:solidFill>
                  <a:srgbClr val="000000"/>
                </a:solidFill>
                <a:latin typeface="Calibri"/>
                <a:ea typeface="Calibri"/>
                <a:cs typeface="Calibri"/>
                <a:sym typeface="Calibri"/>
              </a:rPr>
              <a:t> yang </a:t>
            </a:r>
            <a:r>
              <a:rPr lang="en-US" b="0" i="0" u="none" dirty="0" err="1">
                <a:solidFill>
                  <a:srgbClr val="000000"/>
                </a:solidFill>
                <a:latin typeface="Calibri"/>
                <a:ea typeface="Calibri"/>
                <a:cs typeface="Calibri"/>
                <a:sym typeface="Calibri"/>
              </a:rPr>
              <a:t>digunakan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ke</a:t>
            </a:r>
            <a:r>
              <a:rPr lang="en-US" b="0" i="0" u="none" dirty="0">
                <a:solidFill>
                  <a:srgbClr val="000000"/>
                </a:solidFill>
                <a:latin typeface="Calibri"/>
                <a:ea typeface="Calibri"/>
                <a:cs typeface="Calibri"/>
                <a:sym typeface="Calibri"/>
              </a:rPr>
              <a:t> system, </a:t>
            </a:r>
            <a:r>
              <a:rPr lang="en-US" b="0" i="0" u="none" dirty="0" err="1">
                <a:solidFill>
                  <a:srgbClr val="000000"/>
                </a:solidFill>
                <a:latin typeface="Calibri"/>
                <a:ea typeface="Calibri"/>
                <a:cs typeface="Calibri"/>
                <a:sym typeface="Calibri"/>
              </a:rPr>
              <a:t>sehingga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ter</a:t>
            </a:r>
            <a:r>
              <a:rPr lang="en-US" b="0" i="0" u="none" dirty="0">
                <a:solidFill>
                  <a:srgbClr val="000000"/>
                </a:solidFill>
                <a:latin typeface="Calibri"/>
                <a:ea typeface="Calibri"/>
                <a:cs typeface="Calibri"/>
                <a:sym typeface="Calibri"/>
              </a:rPr>
              <a:t> “lock” di simulator. (</a:t>
            </a:r>
            <a:r>
              <a:rPr lang="en-US" b="0" i="0" u="none" dirty="0" err="1">
                <a:solidFill>
                  <a:srgbClr val="000000"/>
                </a:solidFill>
                <a:latin typeface="Calibri"/>
                <a:ea typeface="Calibri"/>
                <a:cs typeface="Calibri"/>
                <a:sym typeface="Calibri"/>
              </a:rPr>
              <a:t>untuk</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meminimalisir</a:t>
            </a:r>
            <a:r>
              <a:rPr lang="en-US" b="0" i="0" u="none" dirty="0">
                <a:solidFill>
                  <a:srgbClr val="000000"/>
                </a:solidFill>
                <a:latin typeface="Calibri"/>
                <a:ea typeface="Calibri"/>
                <a:cs typeface="Calibri"/>
                <a:sym typeface="Calibri"/>
              </a:rPr>
              <a:t> dan </a:t>
            </a:r>
            <a:r>
              <a:rPr lang="en-US" b="0" i="0" u="none" dirty="0" err="1">
                <a:solidFill>
                  <a:srgbClr val="000000"/>
                </a:solidFill>
                <a:latin typeface="Calibri"/>
                <a:ea typeface="Calibri"/>
                <a:cs typeface="Calibri"/>
                <a:sym typeface="Calibri"/>
              </a:rPr>
              <a:t>mencegah</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kesempatan</a:t>
            </a:r>
            <a:r>
              <a:rPr lang="en-US" b="0" i="0" u="none" dirty="0">
                <a:solidFill>
                  <a:srgbClr val="000000"/>
                </a:solidFill>
                <a:latin typeface="Calibri"/>
                <a:ea typeface="Calibri"/>
                <a:cs typeface="Calibri"/>
                <a:sym typeface="Calibri"/>
              </a:rPr>
              <a:t> remote) dan </a:t>
            </a:r>
            <a:r>
              <a:rPr lang="en-US" b="0" i="0" u="none" dirty="0" err="1">
                <a:solidFill>
                  <a:srgbClr val="000000"/>
                </a:solidFill>
                <a:latin typeface="Calibri"/>
                <a:ea typeface="Calibri"/>
                <a:cs typeface="Calibri"/>
                <a:sym typeface="Calibri"/>
              </a:rPr>
              <a:t>memastikan</a:t>
            </a:r>
            <a:r>
              <a:rPr lang="en-US" b="0" i="0" u="none" dirty="0">
                <a:solidFill>
                  <a:srgbClr val="000000"/>
                </a:solidFill>
                <a:latin typeface="Calibri"/>
                <a:ea typeface="Calibri"/>
                <a:cs typeface="Calibri"/>
                <a:sym typeface="Calibri"/>
              </a:rPr>
              <a:t> submit project </a:t>
            </a:r>
            <a:r>
              <a:rPr lang="en-US" b="0" i="0" u="none" dirty="0" err="1">
                <a:solidFill>
                  <a:srgbClr val="000000"/>
                </a:solidFill>
                <a:latin typeface="Calibri"/>
                <a:ea typeface="Calibri"/>
                <a:cs typeface="Calibri"/>
                <a:sym typeface="Calibri"/>
              </a:rPr>
              <a:t>hanya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berasal</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dari</a:t>
            </a:r>
            <a:r>
              <a:rPr lang="en-US" b="0" i="0" u="none" dirty="0">
                <a:solidFill>
                  <a:srgbClr val="000000"/>
                </a:solidFill>
                <a:latin typeface="Calibri"/>
                <a:ea typeface="Calibri"/>
                <a:cs typeface="Calibri"/>
                <a:sym typeface="Calibri"/>
              </a:rPr>
              <a:t> PC/Laptop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yang </a:t>
            </a:r>
            <a:r>
              <a:rPr lang="en-US" b="0" i="0" u="none" dirty="0" err="1">
                <a:solidFill>
                  <a:srgbClr val="000000"/>
                </a:solidFill>
                <a:latin typeface="Calibri"/>
                <a:ea typeface="Calibri"/>
                <a:cs typeface="Calibri"/>
                <a:sym typeface="Calibri"/>
              </a:rPr>
              <a:t>terverifikasi</a:t>
            </a:r>
            <a:r>
              <a:rPr lang="en-US" b="0" i="0" u="none" dirty="0">
                <a:solidFill>
                  <a:srgbClr val="000000"/>
                </a:solidFill>
                <a:latin typeface="Calibri"/>
                <a:ea typeface="Calibri"/>
                <a:cs typeface="Calibri"/>
                <a:sym typeface="Calibri"/>
              </a:rPr>
              <a:t> oleh system.</a:t>
            </a:r>
            <a:endParaRPr dirty="0"/>
          </a:p>
          <a:p>
            <a:pPr marL="342900" marR="0" lvl="0" indent="-339725" algn="just" rtl="0">
              <a:lnSpc>
                <a:spcPct val="100000"/>
              </a:lnSpc>
              <a:spcBef>
                <a:spcPts val="0"/>
              </a:spcBef>
              <a:spcAft>
                <a:spcPts val="0"/>
              </a:spcAft>
              <a:buClr>
                <a:srgbClr val="000000"/>
              </a:buClr>
              <a:buSzPts val="1800"/>
              <a:buFont typeface="Wingdings" panose="05000000000000000000" pitchFamily="2" charset="2"/>
              <a:buChar char="q"/>
            </a:pPr>
            <a:endParaRPr b="0" i="0" u="none" dirty="0">
              <a:solidFill>
                <a:srgbClr val="000000"/>
              </a:solidFill>
              <a:latin typeface="Calibri"/>
              <a:ea typeface="Calibri"/>
              <a:cs typeface="Calibri"/>
              <a:sym typeface="Calibri"/>
            </a:endParaRPr>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r>
              <a:rPr lang="en-US" b="0" i="0" u="none" dirty="0" err="1">
                <a:solidFill>
                  <a:srgbClr val="000000"/>
                </a:solidFill>
                <a:latin typeface="Calibri"/>
                <a:ea typeface="Calibri"/>
                <a:cs typeface="Calibri"/>
                <a:sym typeface="Calibri"/>
              </a:rPr>
              <a:t>Selama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lomba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berlangsung</a:t>
            </a:r>
            <a:r>
              <a:rPr lang="en-US" b="0" i="0" u="none" dirty="0">
                <a:solidFill>
                  <a:srgbClr val="000000"/>
                </a:solidFill>
                <a:latin typeface="Calibri"/>
                <a:ea typeface="Calibri"/>
                <a:cs typeface="Calibri"/>
                <a:sym typeface="Calibri"/>
              </a:rPr>
              <a:t>, Webcam </a:t>
            </a:r>
            <a:r>
              <a:rPr lang="en-US" b="0" i="0" u="none" dirty="0" err="1">
                <a:solidFill>
                  <a:srgbClr val="000000"/>
                </a:solidFill>
                <a:latin typeface="Calibri"/>
                <a:ea typeface="Calibri"/>
                <a:cs typeface="Calibri"/>
                <a:sym typeface="Calibri"/>
              </a:rPr>
              <a:t>peserta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harus</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aktif</a:t>
            </a:r>
            <a:r>
              <a:rPr lang="en-US" b="0" i="0" u="none" dirty="0">
                <a:solidFill>
                  <a:srgbClr val="000000"/>
                </a:solidFill>
                <a:latin typeface="Calibri"/>
                <a:ea typeface="Calibri"/>
                <a:cs typeface="Calibri"/>
                <a:sym typeface="Calibri"/>
              </a:rPr>
              <a:t> dan </a:t>
            </a:r>
            <a:r>
              <a:rPr lang="en-US" b="0" i="0" u="none" dirty="0" err="1">
                <a:solidFill>
                  <a:srgbClr val="000000"/>
                </a:solidFill>
                <a:latin typeface="Calibri"/>
                <a:ea typeface="Calibri"/>
                <a:cs typeface="Calibri"/>
                <a:sym typeface="Calibri"/>
              </a:rPr>
              <a:t>setiap</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periode</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tertentu</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Juri</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dapat</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meminta</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mengaktifkan</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TimeViewer</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untuk</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mengecek</a:t>
            </a:r>
            <a:r>
              <a:rPr lang="en-US" b="0" i="0" u="none" dirty="0">
                <a:solidFill>
                  <a:srgbClr val="000000"/>
                </a:solidFill>
                <a:latin typeface="Calibri"/>
                <a:ea typeface="Calibri"/>
                <a:cs typeface="Calibri"/>
                <a:sym typeface="Calibri"/>
              </a:rPr>
              <a:t> </a:t>
            </a:r>
            <a:r>
              <a:rPr lang="en-US" b="0" i="0" u="none" dirty="0" err="1">
                <a:solidFill>
                  <a:srgbClr val="000000"/>
                </a:solidFill>
                <a:latin typeface="Calibri"/>
                <a:ea typeface="Calibri"/>
                <a:cs typeface="Calibri"/>
                <a:sym typeface="Calibri"/>
              </a:rPr>
              <a:t>ke</a:t>
            </a:r>
            <a:r>
              <a:rPr lang="en-US" b="0" i="0" u="none" dirty="0">
                <a:solidFill>
                  <a:srgbClr val="000000"/>
                </a:solidFill>
                <a:latin typeface="Calibri"/>
                <a:ea typeface="Calibri"/>
                <a:cs typeface="Calibri"/>
                <a:sym typeface="Calibri"/>
              </a:rPr>
              <a:t> PC </a:t>
            </a:r>
            <a:r>
              <a:rPr lang="en-US" b="0" i="0" u="none" dirty="0" err="1">
                <a:solidFill>
                  <a:srgbClr val="000000"/>
                </a:solidFill>
                <a:latin typeface="Calibri"/>
                <a:ea typeface="Calibri"/>
                <a:cs typeface="Calibri"/>
                <a:sym typeface="Calibri"/>
              </a:rPr>
              <a:t>Peserta</a:t>
            </a:r>
            <a:endParaRPr lang="en-US" b="0" i="0" u="none" dirty="0">
              <a:solidFill>
                <a:srgbClr val="000000"/>
              </a:solidFill>
              <a:latin typeface="Calibri"/>
              <a:ea typeface="Calibri"/>
              <a:cs typeface="Calibri"/>
              <a:sym typeface="Calibri"/>
            </a:endParaRPr>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endParaRPr dirty="0"/>
          </a:p>
          <a:p>
            <a:pPr marL="288925" marR="0" lvl="0" indent="-285750" algn="just" rtl="0">
              <a:lnSpc>
                <a:spcPct val="100000"/>
              </a:lnSpc>
              <a:spcBef>
                <a:spcPts val="0"/>
              </a:spcBef>
              <a:spcAft>
                <a:spcPts val="0"/>
              </a:spcAft>
              <a:buClr>
                <a:srgbClr val="000000"/>
              </a:buClr>
              <a:buSzPts val="810"/>
              <a:buFont typeface="Wingdings" panose="05000000000000000000" pitchFamily="2" charset="2"/>
              <a:buChar char="q"/>
            </a:pPr>
            <a:r>
              <a:rPr lang="en-US" sz="1800" b="0" i="0" u="none" dirty="0" err="1">
                <a:solidFill>
                  <a:srgbClr val="000000"/>
                </a:solidFill>
                <a:latin typeface="Calibri"/>
                <a:ea typeface="Calibri"/>
                <a:cs typeface="Calibri"/>
                <a:sym typeface="Calibri"/>
              </a:rPr>
              <a:t>Sistem</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dilengkapi</a:t>
            </a:r>
            <a:r>
              <a:rPr lang="en-US" sz="1800" b="0" i="0" u="none" dirty="0">
                <a:solidFill>
                  <a:srgbClr val="000000"/>
                </a:solidFill>
                <a:latin typeface="Calibri"/>
                <a:ea typeface="Calibri"/>
                <a:cs typeface="Calibri"/>
                <a:sym typeface="Calibri"/>
              </a:rPr>
              <a:t> dashboard </a:t>
            </a:r>
            <a:r>
              <a:rPr lang="en-US" sz="1800" b="0" i="0" u="none" dirty="0" err="1">
                <a:solidFill>
                  <a:srgbClr val="000000"/>
                </a:solidFill>
                <a:latin typeface="Calibri"/>
                <a:ea typeface="Calibri"/>
                <a:cs typeface="Calibri"/>
                <a:sym typeface="Calibri"/>
              </a:rPr>
              <a:t>tampilan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realtime</a:t>
            </a:r>
            <a:r>
              <a:rPr lang="en-US" sz="1800" b="0" i="0" u="none" dirty="0">
                <a:solidFill>
                  <a:srgbClr val="000000"/>
                </a:solidFill>
                <a:latin typeface="Calibri"/>
                <a:ea typeface="Calibri"/>
                <a:cs typeface="Calibri"/>
                <a:sym typeface="Calibri"/>
              </a:rPr>
              <a:t> proses coding </a:t>
            </a:r>
            <a:r>
              <a:rPr lang="en-US" sz="1800" b="0" i="0" u="none" dirty="0" err="1">
                <a:solidFill>
                  <a:srgbClr val="000000"/>
                </a:solidFill>
                <a:latin typeface="Calibri"/>
                <a:ea typeface="Calibri"/>
                <a:cs typeface="Calibri"/>
                <a:sym typeface="Calibri"/>
              </a:rPr>
              <a:t>dari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siswa</a:t>
            </a:r>
            <a:r>
              <a:rPr lang="en-US" sz="1800" b="0" i="0" u="none" dirty="0">
                <a:solidFill>
                  <a:srgbClr val="000000"/>
                </a:solidFill>
                <a:latin typeface="Calibri"/>
                <a:ea typeface="Calibri"/>
                <a:cs typeface="Calibri"/>
                <a:sym typeface="Calibri"/>
              </a:rPr>
              <a:t>?</a:t>
            </a:r>
            <a:endParaRPr dirty="0"/>
          </a:p>
          <a:p>
            <a:pPr marL="342900" marR="0" lvl="0" indent="-339725"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just"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0" marR="0" lvl="0" indent="0" algn="just" rtl="0">
              <a:lnSpc>
                <a:spcPct val="93000"/>
              </a:lnSpc>
              <a:spcBef>
                <a:spcPts val="0"/>
              </a:spcBef>
              <a:spcAft>
                <a:spcPts val="0"/>
              </a:spcAft>
              <a:buNone/>
            </a:pPr>
            <a:endParaRPr sz="1800" b="0" i="0" u="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8908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0"/>
            <a:ext cx="3248394" cy="1231534"/>
          </a:xfrm>
          <a:prstGeom prst="rect">
            <a:avLst/>
          </a:prstGeom>
        </p:spPr>
      </p:pic>
      <p:sp>
        <p:nvSpPr>
          <p:cNvPr id="5" name="Rectangle 4"/>
          <p:cNvSpPr/>
          <p:nvPr/>
        </p:nvSpPr>
        <p:spPr>
          <a:xfrm>
            <a:off x="1333656" y="1217397"/>
            <a:ext cx="6168933" cy="523220"/>
          </a:xfrm>
          <a:prstGeom prst="rect">
            <a:avLst/>
          </a:prstGeom>
        </p:spPr>
        <p:txBody>
          <a:bodyPr wrap="none">
            <a:spAutoFit/>
          </a:bodyPr>
          <a:lstStyle/>
          <a:p>
            <a:r>
              <a:rPr lang="en-US" sz="2800" b="1" dirty="0" err="1"/>
              <a:t>Penilaian</a:t>
            </a:r>
            <a:r>
              <a:rPr lang="en-US" sz="2800" b="1" dirty="0"/>
              <a:t> </a:t>
            </a:r>
            <a:r>
              <a:rPr lang="en-US" sz="2800" b="1" dirty="0" err="1"/>
              <a:t>berbentuk</a:t>
            </a:r>
            <a:r>
              <a:rPr lang="en-US" sz="2800" b="1" dirty="0"/>
              <a:t> </a:t>
            </a:r>
            <a:r>
              <a:rPr lang="en-US" sz="2800" b="1" i="1" dirty="0"/>
              <a:t>real case  challenge</a:t>
            </a:r>
          </a:p>
        </p:txBody>
      </p:sp>
      <p:sp>
        <p:nvSpPr>
          <p:cNvPr id="8" name="Google Shape;65;p4">
            <a:extLst>
              <a:ext uri="{FF2B5EF4-FFF2-40B4-BE49-F238E27FC236}">
                <a16:creationId xmlns:a16="http://schemas.microsoft.com/office/drawing/2014/main" id="{5A128C77-EFBD-4447-9412-A390EF911DB5}"/>
              </a:ext>
            </a:extLst>
          </p:cNvPr>
          <p:cNvSpPr txBox="1"/>
          <p:nvPr/>
        </p:nvSpPr>
        <p:spPr>
          <a:xfrm>
            <a:off x="347663" y="1898368"/>
            <a:ext cx="8131175" cy="2833687"/>
          </a:xfrm>
          <a:prstGeom prst="rect">
            <a:avLst/>
          </a:prstGeom>
          <a:noFill/>
          <a:ln>
            <a:noFill/>
          </a:ln>
        </p:spPr>
        <p:txBody>
          <a:bodyPr spcFirstLastPara="1" wrap="square" lIns="90000" tIns="45000" rIns="90000" bIns="45000" anchor="t" anchorCtr="0">
            <a:spAutoFit/>
          </a:bodyPr>
          <a:lstStyle/>
          <a:p>
            <a:pPr marL="342900" marR="0" lvl="0" indent="-33972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l" rtl="0">
              <a:lnSpc>
                <a:spcPct val="100000"/>
              </a:lnSpc>
              <a:spcBef>
                <a:spcPts val="0"/>
              </a:spcBef>
              <a:spcAft>
                <a:spcPts val="0"/>
              </a:spcAft>
              <a:buClr>
                <a:srgbClr val="000000"/>
              </a:buClr>
              <a:buSzPts val="810"/>
              <a:buFont typeface="Times New Roman"/>
              <a:buAutoNum type="arabicPeriod"/>
            </a:pPr>
            <a:r>
              <a:rPr lang="en-US" sz="1800" b="0" i="0" u="none" dirty="0" err="1">
                <a:solidFill>
                  <a:srgbClr val="000000"/>
                </a:solidFill>
                <a:latin typeface="Calibri"/>
                <a:ea typeface="Calibri"/>
                <a:cs typeface="Calibri"/>
                <a:sym typeface="Calibri"/>
              </a:rPr>
              <a:t>Soal</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dalam</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bidang</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r>
              <a:rPr lang="en-US" sz="1800" b="0" i="0" u="none" dirty="0">
                <a:solidFill>
                  <a:srgbClr val="000000"/>
                </a:solidFill>
                <a:latin typeface="Calibri"/>
                <a:ea typeface="Calibri"/>
                <a:cs typeface="Calibri"/>
                <a:sym typeface="Calibri"/>
              </a:rPr>
              <a:t> AI </a:t>
            </a:r>
            <a:r>
              <a:rPr lang="en-US" sz="1800" b="0" i="0" u="none" dirty="0" err="1">
                <a:solidFill>
                  <a:srgbClr val="000000"/>
                </a:solidFill>
                <a:latin typeface="Calibri"/>
                <a:ea typeface="Calibri"/>
                <a:cs typeface="Calibri"/>
                <a:sym typeface="Calibri"/>
              </a:rPr>
              <a:t>berupa</a:t>
            </a:r>
            <a:r>
              <a:rPr lang="en-US" sz="1800" b="0" i="0" u="none" dirty="0">
                <a:solidFill>
                  <a:srgbClr val="000000"/>
                </a:solidFill>
                <a:latin typeface="Calibri"/>
                <a:ea typeface="Calibri"/>
                <a:cs typeface="Calibri"/>
                <a:sym typeface="Calibri"/>
              </a:rPr>
              <a:t> Project / challenge yang </a:t>
            </a:r>
            <a:r>
              <a:rPr lang="en-US" sz="1800" b="0" i="0" u="none" dirty="0" err="1">
                <a:solidFill>
                  <a:srgbClr val="000000"/>
                </a:solidFill>
                <a:latin typeface="Calibri"/>
                <a:ea typeface="Calibri"/>
                <a:cs typeface="Calibri"/>
                <a:sym typeface="Calibri"/>
              </a:rPr>
              <a:t>sudah</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disiapkan</a:t>
            </a:r>
            <a:r>
              <a:rPr lang="en-US" sz="1800" b="0" i="0" u="none" dirty="0">
                <a:solidFill>
                  <a:srgbClr val="000000"/>
                </a:solidFill>
                <a:latin typeface="Calibri"/>
                <a:ea typeface="Calibri"/>
                <a:cs typeface="Calibri"/>
                <a:sym typeface="Calibri"/>
              </a:rPr>
              <a:t> oleh </a:t>
            </a:r>
            <a:r>
              <a:rPr lang="en-US" sz="1800" b="0" i="0" u="none" dirty="0" err="1">
                <a:solidFill>
                  <a:srgbClr val="000000"/>
                </a:solidFill>
                <a:latin typeface="Calibri"/>
                <a:ea typeface="Calibri"/>
                <a:cs typeface="Calibri"/>
                <a:sym typeface="Calibri"/>
              </a:rPr>
              <a:t>Juri</a:t>
            </a:r>
            <a:endParaRPr dirty="0"/>
          </a:p>
          <a:p>
            <a:pPr marL="342900" marR="0" lvl="0" indent="-339725" algn="l" rtl="0">
              <a:lnSpc>
                <a:spcPct val="100000"/>
              </a:lnSpc>
              <a:spcBef>
                <a:spcPts val="0"/>
              </a:spcBef>
              <a:spcAft>
                <a:spcPts val="0"/>
              </a:spcAft>
              <a:buClr>
                <a:srgbClr val="000000"/>
              </a:buClr>
              <a:buSzPts val="810"/>
              <a:buFont typeface="Times New Roman"/>
              <a:buAutoNum type="arabicPeriod"/>
            </a:pPr>
            <a:r>
              <a:rPr lang="en-US" sz="1800" b="0" i="0" u="none" dirty="0" err="1">
                <a:solidFill>
                  <a:srgbClr val="000000"/>
                </a:solidFill>
                <a:latin typeface="Calibri"/>
                <a:ea typeface="Calibri"/>
                <a:cs typeface="Calibri"/>
                <a:sym typeface="Calibri"/>
              </a:rPr>
              <a:t>Semua</a:t>
            </a:r>
            <a:r>
              <a:rPr lang="en-US" sz="1800" b="0" i="0" u="none" dirty="0">
                <a:solidFill>
                  <a:srgbClr val="000000"/>
                </a:solidFill>
                <a:latin typeface="Calibri"/>
                <a:ea typeface="Calibri"/>
                <a:cs typeface="Calibri"/>
                <a:sym typeface="Calibri"/>
              </a:rPr>
              <a:t> Challenge / </a:t>
            </a:r>
            <a:r>
              <a:rPr lang="en-US" sz="1800" b="0" i="0" u="none" dirty="0" err="1">
                <a:solidFill>
                  <a:srgbClr val="000000"/>
                </a:solidFill>
                <a:latin typeface="Calibri"/>
                <a:ea typeface="Calibri"/>
                <a:cs typeface="Calibri"/>
                <a:sym typeface="Calibri"/>
              </a:rPr>
              <a:t>Soal</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diakses</a:t>
            </a:r>
            <a:r>
              <a:rPr lang="en-US" sz="1800" b="0" i="0" u="none" dirty="0">
                <a:solidFill>
                  <a:srgbClr val="000000"/>
                </a:solidFill>
                <a:latin typeface="Calibri"/>
                <a:ea typeface="Calibri"/>
                <a:cs typeface="Calibri"/>
                <a:sym typeface="Calibri"/>
              </a:rPr>
              <a:t> dan </a:t>
            </a:r>
            <a:r>
              <a:rPr lang="en-US" sz="1800" b="0" i="0" u="none" dirty="0" err="1">
                <a:solidFill>
                  <a:srgbClr val="000000"/>
                </a:solidFill>
                <a:latin typeface="Calibri"/>
                <a:ea typeface="Calibri"/>
                <a:cs typeface="Calibri"/>
                <a:sym typeface="Calibri"/>
              </a:rPr>
              <a:t>diselesaikan</a:t>
            </a:r>
            <a:r>
              <a:rPr lang="en-US" sz="1800" b="0" i="0" u="none" dirty="0">
                <a:solidFill>
                  <a:srgbClr val="000000"/>
                </a:solidFill>
                <a:latin typeface="Calibri"/>
                <a:ea typeface="Calibri"/>
                <a:cs typeface="Calibri"/>
                <a:sym typeface="Calibri"/>
              </a:rPr>
              <a:t> via Simulator. </a:t>
            </a:r>
            <a:endParaRPr dirty="0"/>
          </a:p>
          <a:p>
            <a:pPr marL="342900" marR="0" lvl="0" indent="-339725" algn="l" rtl="0">
              <a:lnSpc>
                <a:spcPct val="100000"/>
              </a:lnSpc>
              <a:spcBef>
                <a:spcPts val="0"/>
              </a:spcBef>
              <a:spcAft>
                <a:spcPts val="0"/>
              </a:spcAft>
              <a:buClr>
                <a:srgbClr val="000000"/>
              </a:buClr>
              <a:buSzPts val="810"/>
              <a:buFont typeface="Times New Roman"/>
              <a:buAutoNum type="arabicPeriod"/>
            </a:pPr>
            <a:r>
              <a:rPr lang="en-US" sz="1800" b="0" i="0" u="none" dirty="0" err="1">
                <a:solidFill>
                  <a:srgbClr val="000000"/>
                </a:solidFill>
                <a:latin typeface="Calibri"/>
                <a:ea typeface="Calibri"/>
                <a:cs typeface="Calibri"/>
                <a:sym typeface="Calibri"/>
              </a:rPr>
              <a:t>Setiap</a:t>
            </a:r>
            <a:r>
              <a:rPr lang="en-US" sz="1800" b="0" i="0" u="none" dirty="0">
                <a:solidFill>
                  <a:srgbClr val="000000"/>
                </a:solidFill>
                <a:latin typeface="Calibri"/>
                <a:ea typeface="Calibri"/>
                <a:cs typeface="Calibri"/>
                <a:sym typeface="Calibri"/>
              </a:rPr>
              <a:t> Challenge </a:t>
            </a:r>
            <a:r>
              <a:rPr lang="en-US" sz="1800" b="0" i="0" u="none" dirty="0" err="1">
                <a:solidFill>
                  <a:srgbClr val="000000"/>
                </a:solidFill>
                <a:latin typeface="Calibri"/>
                <a:ea typeface="Calibri"/>
                <a:cs typeface="Calibri"/>
                <a:sym typeface="Calibri"/>
              </a:rPr>
              <a:t>terdapat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durasi</a:t>
            </a:r>
            <a:r>
              <a:rPr lang="en-US" sz="1800" b="0" i="0" u="none" dirty="0">
                <a:solidFill>
                  <a:srgbClr val="000000"/>
                </a:solidFill>
                <a:latin typeface="Calibri"/>
                <a:ea typeface="Calibri"/>
                <a:cs typeface="Calibri"/>
                <a:sym typeface="Calibri"/>
              </a:rPr>
              <a:t> yang </a:t>
            </a:r>
            <a:r>
              <a:rPr lang="en-US" sz="1800" b="0" i="0" u="none" dirty="0" err="1">
                <a:solidFill>
                  <a:srgbClr val="000000"/>
                </a:solidFill>
                <a:latin typeface="Calibri"/>
                <a:ea typeface="Calibri"/>
                <a:cs typeface="Calibri"/>
                <a:sym typeface="Calibri"/>
              </a:rPr>
              <a:t>ditentukan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untuk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menyelesaikan</a:t>
            </a:r>
            <a:r>
              <a:rPr lang="en-US" sz="1800" b="0" i="0" u="none" dirty="0">
                <a:solidFill>
                  <a:srgbClr val="000000"/>
                </a:solidFill>
                <a:latin typeface="Calibri"/>
                <a:ea typeface="Calibri"/>
                <a:cs typeface="Calibri"/>
                <a:sym typeface="Calibri"/>
              </a:rPr>
              <a:t> task (</a:t>
            </a:r>
            <a:r>
              <a:rPr lang="en-US" sz="1800" b="0" i="0" u="none" dirty="0" err="1">
                <a:solidFill>
                  <a:srgbClr val="000000"/>
                </a:solidFill>
                <a:latin typeface="Calibri"/>
                <a:ea typeface="Calibri"/>
                <a:cs typeface="Calibri"/>
                <a:sym typeface="Calibri"/>
              </a:rPr>
              <a:t>peserta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tidak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dapat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melakukan</a:t>
            </a:r>
            <a:r>
              <a:rPr lang="en-US" sz="1800" b="0" i="0" u="none" dirty="0">
                <a:solidFill>
                  <a:srgbClr val="000000"/>
                </a:solidFill>
                <a:latin typeface="Calibri"/>
                <a:ea typeface="Calibri"/>
                <a:cs typeface="Calibri"/>
                <a:sym typeface="Calibri"/>
              </a:rPr>
              <a:t> submit Ketika </a:t>
            </a:r>
            <a:r>
              <a:rPr lang="en-US" sz="1800" b="0" i="0" u="none" dirty="0" err="1">
                <a:solidFill>
                  <a:srgbClr val="000000"/>
                </a:solidFill>
                <a:latin typeface="Calibri"/>
                <a:ea typeface="Calibri"/>
                <a:cs typeface="Calibri"/>
                <a:sym typeface="Calibri"/>
              </a:rPr>
              <a:t>melewati</a:t>
            </a:r>
            <a:r>
              <a:rPr lang="en-US" sz="1800" b="0" i="0" u="none" dirty="0">
                <a:solidFill>
                  <a:srgbClr val="000000"/>
                </a:solidFill>
                <a:latin typeface="Calibri"/>
                <a:ea typeface="Calibri"/>
                <a:cs typeface="Calibri"/>
                <a:sym typeface="Calibri"/>
              </a:rPr>
              <a:t> masa </a:t>
            </a:r>
            <a:r>
              <a:rPr lang="en-US" sz="1800" b="0" i="0" u="none" dirty="0" err="1">
                <a:solidFill>
                  <a:srgbClr val="000000"/>
                </a:solidFill>
                <a:latin typeface="Calibri"/>
                <a:ea typeface="Calibri"/>
                <a:cs typeface="Calibri"/>
                <a:sym typeface="Calibri"/>
              </a:rPr>
              <a:t>durasi</a:t>
            </a:r>
            <a:r>
              <a:rPr lang="en-US" sz="1800" b="0" i="0" u="none" dirty="0">
                <a:solidFill>
                  <a:srgbClr val="000000"/>
                </a:solidFill>
                <a:latin typeface="Calibri"/>
                <a:ea typeface="Calibri"/>
                <a:cs typeface="Calibri"/>
                <a:sym typeface="Calibri"/>
              </a:rPr>
              <a:t> challenge)</a:t>
            </a:r>
            <a:endParaRPr dirty="0"/>
          </a:p>
          <a:p>
            <a:pPr marL="342900" marR="0" lvl="0" indent="-33972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342900" marR="0" lvl="0" indent="-339725" algn="l"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 </a:t>
            </a:r>
            <a:endParaRPr dirty="0"/>
          </a:p>
          <a:p>
            <a:pPr marL="342900" marR="0" lvl="0" indent="-33972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0" marR="0" lvl="0" indent="0" algn="l" rtl="0">
              <a:lnSpc>
                <a:spcPct val="93000"/>
              </a:lnSpc>
              <a:spcBef>
                <a:spcPts val="0"/>
              </a:spcBef>
              <a:spcAft>
                <a:spcPts val="0"/>
              </a:spcAft>
              <a:buNone/>
            </a:pPr>
            <a:endParaRPr sz="1800" b="0" i="0" u="none" dirty="0">
              <a:solidFill>
                <a:srgbClr val="000000"/>
              </a:solidFill>
              <a:latin typeface="Calibri"/>
              <a:ea typeface="Calibri"/>
              <a:cs typeface="Calibri"/>
              <a:sym typeface="Calibri"/>
            </a:endParaRPr>
          </a:p>
        </p:txBody>
      </p:sp>
      <p:grpSp>
        <p:nvGrpSpPr>
          <p:cNvPr id="9" name="Google Shape;66;p4">
            <a:extLst>
              <a:ext uri="{FF2B5EF4-FFF2-40B4-BE49-F238E27FC236}">
                <a16:creationId xmlns:a16="http://schemas.microsoft.com/office/drawing/2014/main" id="{554E47CB-BE97-4FB7-8F54-F0FDD8265CF8}"/>
              </a:ext>
            </a:extLst>
          </p:cNvPr>
          <p:cNvGrpSpPr/>
          <p:nvPr/>
        </p:nvGrpSpPr>
        <p:grpSpPr>
          <a:xfrm>
            <a:off x="347663" y="4122455"/>
            <a:ext cx="8448674" cy="2344738"/>
            <a:chOff x="1137" y="2323"/>
            <a:chExt cx="5322" cy="1477"/>
          </a:xfrm>
        </p:grpSpPr>
        <p:sp>
          <p:nvSpPr>
            <p:cNvPr id="10" name="Google Shape;67;p4">
              <a:extLst>
                <a:ext uri="{FF2B5EF4-FFF2-40B4-BE49-F238E27FC236}">
                  <a16:creationId xmlns:a16="http://schemas.microsoft.com/office/drawing/2014/main" id="{3CE43DDF-6C9C-4A97-8CA6-4211DD67CE3B}"/>
                </a:ext>
              </a:extLst>
            </p:cNvPr>
            <p:cNvSpPr txBox="1"/>
            <p:nvPr/>
          </p:nvSpPr>
          <p:spPr>
            <a:xfrm>
              <a:off x="1137" y="2323"/>
              <a:ext cx="335"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No.</a:t>
              </a:r>
              <a:endParaRPr/>
            </a:p>
          </p:txBody>
        </p:sp>
        <p:sp>
          <p:nvSpPr>
            <p:cNvPr id="11" name="Google Shape;68;p4">
              <a:extLst>
                <a:ext uri="{FF2B5EF4-FFF2-40B4-BE49-F238E27FC236}">
                  <a16:creationId xmlns:a16="http://schemas.microsoft.com/office/drawing/2014/main" id="{932706ED-E2F8-4AB1-84D6-E8D04D5F7C51}"/>
                </a:ext>
              </a:extLst>
            </p:cNvPr>
            <p:cNvSpPr txBox="1"/>
            <p:nvPr/>
          </p:nvSpPr>
          <p:spPr>
            <a:xfrm>
              <a:off x="1473" y="2323"/>
              <a:ext cx="48" cy="163"/>
            </a:xfrm>
            <a:prstGeom prst="rect">
              <a:avLst/>
            </a:prstGeom>
            <a:solidFill>
              <a:srgbClr val="4472C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 </a:t>
              </a:r>
              <a:endParaRPr/>
            </a:p>
          </p:txBody>
        </p:sp>
        <p:sp>
          <p:nvSpPr>
            <p:cNvPr id="12" name="Google Shape;69;p4">
              <a:extLst>
                <a:ext uri="{FF2B5EF4-FFF2-40B4-BE49-F238E27FC236}">
                  <a16:creationId xmlns:a16="http://schemas.microsoft.com/office/drawing/2014/main" id="{56C15083-72E5-4624-9194-C851B4779614}"/>
                </a:ext>
              </a:extLst>
            </p:cNvPr>
            <p:cNvSpPr txBox="1"/>
            <p:nvPr/>
          </p:nvSpPr>
          <p:spPr>
            <a:xfrm>
              <a:off x="1522" y="2323"/>
              <a:ext cx="522"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Modul</a:t>
              </a:r>
              <a:endParaRPr/>
            </a:p>
          </p:txBody>
        </p:sp>
        <p:sp>
          <p:nvSpPr>
            <p:cNvPr id="13" name="Google Shape;70;p4">
              <a:extLst>
                <a:ext uri="{FF2B5EF4-FFF2-40B4-BE49-F238E27FC236}">
                  <a16:creationId xmlns:a16="http://schemas.microsoft.com/office/drawing/2014/main" id="{8B171248-039A-47B9-BE0F-BC8E32F9C33B}"/>
                </a:ext>
              </a:extLst>
            </p:cNvPr>
            <p:cNvSpPr txBox="1"/>
            <p:nvPr/>
          </p:nvSpPr>
          <p:spPr>
            <a:xfrm>
              <a:off x="2045" y="2323"/>
              <a:ext cx="48" cy="163"/>
            </a:xfrm>
            <a:prstGeom prst="rect">
              <a:avLst/>
            </a:prstGeom>
            <a:solidFill>
              <a:srgbClr val="4472C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 </a:t>
              </a:r>
              <a:endParaRPr/>
            </a:p>
          </p:txBody>
        </p:sp>
        <p:sp>
          <p:nvSpPr>
            <p:cNvPr id="14" name="Google Shape;71;p4">
              <a:extLst>
                <a:ext uri="{FF2B5EF4-FFF2-40B4-BE49-F238E27FC236}">
                  <a16:creationId xmlns:a16="http://schemas.microsoft.com/office/drawing/2014/main" id="{3A35AFB8-BC82-4302-ACD0-7F6F6D769BAC}"/>
                </a:ext>
              </a:extLst>
            </p:cNvPr>
            <p:cNvSpPr txBox="1"/>
            <p:nvPr/>
          </p:nvSpPr>
          <p:spPr>
            <a:xfrm>
              <a:off x="2094" y="2323"/>
              <a:ext cx="2315" cy="163"/>
            </a:xfrm>
            <a:prstGeom prst="rect">
              <a:avLst/>
            </a:prstGeom>
            <a:solidFill>
              <a:srgbClr val="4472C4"/>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Project  </a:t>
              </a:r>
              <a:endParaRPr/>
            </a:p>
          </p:txBody>
        </p:sp>
        <p:sp>
          <p:nvSpPr>
            <p:cNvPr id="15" name="Google Shape;72;p4">
              <a:extLst>
                <a:ext uri="{FF2B5EF4-FFF2-40B4-BE49-F238E27FC236}">
                  <a16:creationId xmlns:a16="http://schemas.microsoft.com/office/drawing/2014/main" id="{72124F3D-BC69-4E48-8E04-5C1F23001C3B}"/>
                </a:ext>
              </a:extLst>
            </p:cNvPr>
            <p:cNvSpPr txBox="1"/>
            <p:nvPr/>
          </p:nvSpPr>
          <p:spPr>
            <a:xfrm>
              <a:off x="4410" y="2323"/>
              <a:ext cx="48" cy="163"/>
            </a:xfrm>
            <a:prstGeom prst="rect">
              <a:avLst/>
            </a:prstGeom>
            <a:solidFill>
              <a:srgbClr val="4472C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 </a:t>
              </a:r>
              <a:endParaRPr/>
            </a:p>
          </p:txBody>
        </p:sp>
        <p:sp>
          <p:nvSpPr>
            <p:cNvPr id="16" name="Google Shape;73;p4">
              <a:extLst>
                <a:ext uri="{FF2B5EF4-FFF2-40B4-BE49-F238E27FC236}">
                  <a16:creationId xmlns:a16="http://schemas.microsoft.com/office/drawing/2014/main" id="{3753B504-9A7D-43C7-8D6C-57C9B5FFD345}"/>
                </a:ext>
              </a:extLst>
            </p:cNvPr>
            <p:cNvSpPr txBox="1"/>
            <p:nvPr/>
          </p:nvSpPr>
          <p:spPr>
            <a:xfrm>
              <a:off x="4459" y="2323"/>
              <a:ext cx="48" cy="163"/>
            </a:xfrm>
            <a:prstGeom prst="rect">
              <a:avLst/>
            </a:prstGeom>
            <a:solidFill>
              <a:srgbClr val="4472C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 </a:t>
              </a:r>
              <a:endParaRPr/>
            </a:p>
          </p:txBody>
        </p:sp>
        <p:sp>
          <p:nvSpPr>
            <p:cNvPr id="17" name="Google Shape;74;p4">
              <a:extLst>
                <a:ext uri="{FF2B5EF4-FFF2-40B4-BE49-F238E27FC236}">
                  <a16:creationId xmlns:a16="http://schemas.microsoft.com/office/drawing/2014/main" id="{68DFA686-0CE4-4BA6-8090-D377E36C1897}"/>
                </a:ext>
              </a:extLst>
            </p:cNvPr>
            <p:cNvSpPr txBox="1"/>
            <p:nvPr/>
          </p:nvSpPr>
          <p:spPr>
            <a:xfrm>
              <a:off x="4508" y="2323"/>
              <a:ext cx="1949"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Waktu (Jam)</a:t>
              </a:r>
              <a:endParaRPr/>
            </a:p>
          </p:txBody>
        </p:sp>
        <p:sp>
          <p:nvSpPr>
            <p:cNvPr id="18" name="Google Shape;75;p4">
              <a:extLst>
                <a:ext uri="{FF2B5EF4-FFF2-40B4-BE49-F238E27FC236}">
                  <a16:creationId xmlns:a16="http://schemas.microsoft.com/office/drawing/2014/main" id="{31D5C4AF-E50F-41D1-AFFF-E317D3489427}"/>
                </a:ext>
              </a:extLst>
            </p:cNvPr>
            <p:cNvSpPr txBox="1"/>
            <p:nvPr/>
          </p:nvSpPr>
          <p:spPr>
            <a:xfrm>
              <a:off x="1137" y="2487"/>
              <a:ext cx="335"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1</a:t>
              </a:r>
              <a:endParaRPr/>
            </a:p>
          </p:txBody>
        </p:sp>
        <p:sp>
          <p:nvSpPr>
            <p:cNvPr id="19" name="Google Shape;76;p4">
              <a:extLst>
                <a:ext uri="{FF2B5EF4-FFF2-40B4-BE49-F238E27FC236}">
                  <a16:creationId xmlns:a16="http://schemas.microsoft.com/office/drawing/2014/main" id="{E90FF0C7-3F30-4117-8A9A-77AC32849660}"/>
                </a:ext>
              </a:extLst>
            </p:cNvPr>
            <p:cNvSpPr txBox="1"/>
            <p:nvPr/>
          </p:nvSpPr>
          <p:spPr>
            <a:xfrm>
              <a:off x="1473" y="2487"/>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20" name="Google Shape;77;p4">
              <a:extLst>
                <a:ext uri="{FF2B5EF4-FFF2-40B4-BE49-F238E27FC236}">
                  <a16:creationId xmlns:a16="http://schemas.microsoft.com/office/drawing/2014/main" id="{F9EE2039-A356-4801-A270-C2EC3C92908B}"/>
                </a:ext>
              </a:extLst>
            </p:cNvPr>
            <p:cNvSpPr txBox="1"/>
            <p:nvPr/>
          </p:nvSpPr>
          <p:spPr>
            <a:xfrm>
              <a:off x="1522" y="2487"/>
              <a:ext cx="522"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A</a:t>
              </a:r>
              <a:endParaRPr/>
            </a:p>
          </p:txBody>
        </p:sp>
        <p:sp>
          <p:nvSpPr>
            <p:cNvPr id="21" name="Google Shape;78;p4">
              <a:extLst>
                <a:ext uri="{FF2B5EF4-FFF2-40B4-BE49-F238E27FC236}">
                  <a16:creationId xmlns:a16="http://schemas.microsoft.com/office/drawing/2014/main" id="{04CA1F46-4D4B-4B8E-8272-E471BD825B88}"/>
                </a:ext>
              </a:extLst>
            </p:cNvPr>
            <p:cNvSpPr txBox="1"/>
            <p:nvPr/>
          </p:nvSpPr>
          <p:spPr>
            <a:xfrm>
              <a:off x="2045" y="2487"/>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22" name="Google Shape;79;p4">
              <a:extLst>
                <a:ext uri="{FF2B5EF4-FFF2-40B4-BE49-F238E27FC236}">
                  <a16:creationId xmlns:a16="http://schemas.microsoft.com/office/drawing/2014/main" id="{54B4BDD6-69B8-41A1-8683-E966E4205558}"/>
                </a:ext>
              </a:extLst>
            </p:cNvPr>
            <p:cNvSpPr txBox="1"/>
            <p:nvPr/>
          </p:nvSpPr>
          <p:spPr>
            <a:xfrm>
              <a:off x="2094" y="2487"/>
              <a:ext cx="2315" cy="163"/>
            </a:xfrm>
            <a:prstGeom prst="rect">
              <a:avLst/>
            </a:prstGeom>
            <a:solidFill>
              <a:srgbClr val="CFD5E9"/>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Preparation</a:t>
              </a:r>
              <a:endParaRPr/>
            </a:p>
          </p:txBody>
        </p:sp>
        <p:sp>
          <p:nvSpPr>
            <p:cNvPr id="23" name="Google Shape;80;p4">
              <a:extLst>
                <a:ext uri="{FF2B5EF4-FFF2-40B4-BE49-F238E27FC236}">
                  <a16:creationId xmlns:a16="http://schemas.microsoft.com/office/drawing/2014/main" id="{E4426600-047B-45B9-8A80-8CC32E30E968}"/>
                </a:ext>
              </a:extLst>
            </p:cNvPr>
            <p:cNvSpPr txBox="1"/>
            <p:nvPr/>
          </p:nvSpPr>
          <p:spPr>
            <a:xfrm>
              <a:off x="4410" y="2487"/>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24" name="Google Shape;81;p4">
              <a:extLst>
                <a:ext uri="{FF2B5EF4-FFF2-40B4-BE49-F238E27FC236}">
                  <a16:creationId xmlns:a16="http://schemas.microsoft.com/office/drawing/2014/main" id="{981BED0C-B885-4FA5-A38C-0038F91209E0}"/>
                </a:ext>
              </a:extLst>
            </p:cNvPr>
            <p:cNvSpPr txBox="1"/>
            <p:nvPr/>
          </p:nvSpPr>
          <p:spPr>
            <a:xfrm>
              <a:off x="4459" y="2487"/>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25" name="Google Shape;82;p4">
              <a:extLst>
                <a:ext uri="{FF2B5EF4-FFF2-40B4-BE49-F238E27FC236}">
                  <a16:creationId xmlns:a16="http://schemas.microsoft.com/office/drawing/2014/main" id="{DCEAD915-0ABA-4459-923C-44ECE8293408}"/>
                </a:ext>
              </a:extLst>
            </p:cNvPr>
            <p:cNvSpPr txBox="1"/>
            <p:nvPr/>
          </p:nvSpPr>
          <p:spPr>
            <a:xfrm>
              <a:off x="4508" y="2487"/>
              <a:ext cx="1949"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1</a:t>
              </a:r>
              <a:endParaRPr/>
            </a:p>
          </p:txBody>
        </p:sp>
        <p:sp>
          <p:nvSpPr>
            <p:cNvPr id="26" name="Google Shape;83;p4">
              <a:extLst>
                <a:ext uri="{FF2B5EF4-FFF2-40B4-BE49-F238E27FC236}">
                  <a16:creationId xmlns:a16="http://schemas.microsoft.com/office/drawing/2014/main" id="{3CB96DD7-6754-4774-B58D-DB53A0792E49}"/>
                </a:ext>
              </a:extLst>
            </p:cNvPr>
            <p:cNvSpPr txBox="1"/>
            <p:nvPr/>
          </p:nvSpPr>
          <p:spPr>
            <a:xfrm>
              <a:off x="1137" y="2651"/>
              <a:ext cx="335"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2</a:t>
              </a:r>
              <a:endParaRPr/>
            </a:p>
          </p:txBody>
        </p:sp>
        <p:sp>
          <p:nvSpPr>
            <p:cNvPr id="27" name="Google Shape;84;p4">
              <a:extLst>
                <a:ext uri="{FF2B5EF4-FFF2-40B4-BE49-F238E27FC236}">
                  <a16:creationId xmlns:a16="http://schemas.microsoft.com/office/drawing/2014/main" id="{5131E79E-C0CF-4B03-9D5D-66E98D5B01F6}"/>
                </a:ext>
              </a:extLst>
            </p:cNvPr>
            <p:cNvSpPr txBox="1"/>
            <p:nvPr/>
          </p:nvSpPr>
          <p:spPr>
            <a:xfrm>
              <a:off x="1473" y="2651"/>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28" name="Google Shape;85;p4">
              <a:extLst>
                <a:ext uri="{FF2B5EF4-FFF2-40B4-BE49-F238E27FC236}">
                  <a16:creationId xmlns:a16="http://schemas.microsoft.com/office/drawing/2014/main" id="{C14A28EE-E23A-439A-860B-6D2B5770C427}"/>
                </a:ext>
              </a:extLst>
            </p:cNvPr>
            <p:cNvSpPr txBox="1"/>
            <p:nvPr/>
          </p:nvSpPr>
          <p:spPr>
            <a:xfrm>
              <a:off x="1522" y="2651"/>
              <a:ext cx="522"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B</a:t>
              </a:r>
              <a:endParaRPr/>
            </a:p>
          </p:txBody>
        </p:sp>
        <p:sp>
          <p:nvSpPr>
            <p:cNvPr id="29" name="Google Shape;86;p4">
              <a:extLst>
                <a:ext uri="{FF2B5EF4-FFF2-40B4-BE49-F238E27FC236}">
                  <a16:creationId xmlns:a16="http://schemas.microsoft.com/office/drawing/2014/main" id="{547D1B8A-197F-4188-997B-5FE2AD7F6B97}"/>
                </a:ext>
              </a:extLst>
            </p:cNvPr>
            <p:cNvSpPr txBox="1"/>
            <p:nvPr/>
          </p:nvSpPr>
          <p:spPr>
            <a:xfrm>
              <a:off x="2045" y="2651"/>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30" name="Google Shape;87;p4">
              <a:extLst>
                <a:ext uri="{FF2B5EF4-FFF2-40B4-BE49-F238E27FC236}">
                  <a16:creationId xmlns:a16="http://schemas.microsoft.com/office/drawing/2014/main" id="{0A4E1196-0650-40E6-BE16-98E33485CBA2}"/>
                </a:ext>
              </a:extLst>
            </p:cNvPr>
            <p:cNvSpPr txBox="1"/>
            <p:nvPr/>
          </p:nvSpPr>
          <p:spPr>
            <a:xfrm>
              <a:off x="2094" y="2651"/>
              <a:ext cx="2315" cy="163"/>
            </a:xfrm>
            <a:prstGeom prst="rect">
              <a:avLst/>
            </a:prstGeom>
            <a:solidFill>
              <a:srgbClr val="E8EBF4"/>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Preprocessing</a:t>
              </a:r>
              <a:endParaRPr/>
            </a:p>
          </p:txBody>
        </p:sp>
        <p:sp>
          <p:nvSpPr>
            <p:cNvPr id="31" name="Google Shape;88;p4">
              <a:extLst>
                <a:ext uri="{FF2B5EF4-FFF2-40B4-BE49-F238E27FC236}">
                  <a16:creationId xmlns:a16="http://schemas.microsoft.com/office/drawing/2014/main" id="{7C0666A2-2507-4CA3-84B7-C13A6949B172}"/>
                </a:ext>
              </a:extLst>
            </p:cNvPr>
            <p:cNvSpPr txBox="1"/>
            <p:nvPr/>
          </p:nvSpPr>
          <p:spPr>
            <a:xfrm>
              <a:off x="4410" y="2651"/>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32" name="Google Shape;89;p4">
              <a:extLst>
                <a:ext uri="{FF2B5EF4-FFF2-40B4-BE49-F238E27FC236}">
                  <a16:creationId xmlns:a16="http://schemas.microsoft.com/office/drawing/2014/main" id="{6260EDA2-71D1-450A-8E30-D7F05F59779C}"/>
                </a:ext>
              </a:extLst>
            </p:cNvPr>
            <p:cNvSpPr txBox="1"/>
            <p:nvPr/>
          </p:nvSpPr>
          <p:spPr>
            <a:xfrm>
              <a:off x="4459" y="2651"/>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33" name="Google Shape;90;p4">
              <a:extLst>
                <a:ext uri="{FF2B5EF4-FFF2-40B4-BE49-F238E27FC236}">
                  <a16:creationId xmlns:a16="http://schemas.microsoft.com/office/drawing/2014/main" id="{ED30ABF1-A0D2-4098-9B20-50503348DD9C}"/>
                </a:ext>
              </a:extLst>
            </p:cNvPr>
            <p:cNvSpPr txBox="1"/>
            <p:nvPr/>
          </p:nvSpPr>
          <p:spPr>
            <a:xfrm>
              <a:off x="4508" y="2651"/>
              <a:ext cx="1949"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3</a:t>
              </a:r>
              <a:endParaRPr/>
            </a:p>
          </p:txBody>
        </p:sp>
        <p:sp>
          <p:nvSpPr>
            <p:cNvPr id="34" name="Google Shape;91;p4">
              <a:extLst>
                <a:ext uri="{FF2B5EF4-FFF2-40B4-BE49-F238E27FC236}">
                  <a16:creationId xmlns:a16="http://schemas.microsoft.com/office/drawing/2014/main" id="{2D323BC7-9382-4541-92CF-E6E0F3DDB7E5}"/>
                </a:ext>
              </a:extLst>
            </p:cNvPr>
            <p:cNvSpPr txBox="1"/>
            <p:nvPr/>
          </p:nvSpPr>
          <p:spPr>
            <a:xfrm>
              <a:off x="1137" y="2815"/>
              <a:ext cx="335"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3</a:t>
              </a:r>
              <a:endParaRPr/>
            </a:p>
          </p:txBody>
        </p:sp>
        <p:sp>
          <p:nvSpPr>
            <p:cNvPr id="35" name="Google Shape;92;p4">
              <a:extLst>
                <a:ext uri="{FF2B5EF4-FFF2-40B4-BE49-F238E27FC236}">
                  <a16:creationId xmlns:a16="http://schemas.microsoft.com/office/drawing/2014/main" id="{2AD1DF8F-5393-401D-9C42-E2882F3E3609}"/>
                </a:ext>
              </a:extLst>
            </p:cNvPr>
            <p:cNvSpPr txBox="1"/>
            <p:nvPr/>
          </p:nvSpPr>
          <p:spPr>
            <a:xfrm>
              <a:off x="1473" y="2815"/>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36" name="Google Shape;93;p4">
              <a:extLst>
                <a:ext uri="{FF2B5EF4-FFF2-40B4-BE49-F238E27FC236}">
                  <a16:creationId xmlns:a16="http://schemas.microsoft.com/office/drawing/2014/main" id="{1D688D57-AC30-4228-BBEF-F7D0C1DA6F3B}"/>
                </a:ext>
              </a:extLst>
            </p:cNvPr>
            <p:cNvSpPr txBox="1"/>
            <p:nvPr/>
          </p:nvSpPr>
          <p:spPr>
            <a:xfrm>
              <a:off x="1522" y="2815"/>
              <a:ext cx="522"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C</a:t>
              </a:r>
              <a:endParaRPr/>
            </a:p>
          </p:txBody>
        </p:sp>
        <p:sp>
          <p:nvSpPr>
            <p:cNvPr id="37" name="Google Shape;94;p4">
              <a:extLst>
                <a:ext uri="{FF2B5EF4-FFF2-40B4-BE49-F238E27FC236}">
                  <a16:creationId xmlns:a16="http://schemas.microsoft.com/office/drawing/2014/main" id="{317CBE0D-0561-4272-B845-8571EFEB4F02}"/>
                </a:ext>
              </a:extLst>
            </p:cNvPr>
            <p:cNvSpPr txBox="1"/>
            <p:nvPr/>
          </p:nvSpPr>
          <p:spPr>
            <a:xfrm>
              <a:off x="2045" y="2815"/>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38" name="Google Shape;95;p4">
              <a:extLst>
                <a:ext uri="{FF2B5EF4-FFF2-40B4-BE49-F238E27FC236}">
                  <a16:creationId xmlns:a16="http://schemas.microsoft.com/office/drawing/2014/main" id="{ECB116CE-3107-4993-94C6-236720B41AB9}"/>
                </a:ext>
              </a:extLst>
            </p:cNvPr>
            <p:cNvSpPr txBox="1"/>
            <p:nvPr/>
          </p:nvSpPr>
          <p:spPr>
            <a:xfrm>
              <a:off x="2094" y="2815"/>
              <a:ext cx="2315" cy="163"/>
            </a:xfrm>
            <a:prstGeom prst="rect">
              <a:avLst/>
            </a:prstGeom>
            <a:solidFill>
              <a:srgbClr val="CFD5E9"/>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dirty="0">
                  <a:solidFill>
                    <a:srgbClr val="000000"/>
                  </a:solidFill>
                  <a:latin typeface="Calibri"/>
                  <a:ea typeface="Calibri"/>
                  <a:cs typeface="Calibri"/>
                  <a:sym typeface="Calibri"/>
                </a:rPr>
                <a:t>Data Dependency Visualization</a:t>
              </a:r>
              <a:endParaRPr dirty="0"/>
            </a:p>
          </p:txBody>
        </p:sp>
        <p:sp>
          <p:nvSpPr>
            <p:cNvPr id="39" name="Google Shape;96;p4">
              <a:extLst>
                <a:ext uri="{FF2B5EF4-FFF2-40B4-BE49-F238E27FC236}">
                  <a16:creationId xmlns:a16="http://schemas.microsoft.com/office/drawing/2014/main" id="{F8ABBF0C-B8D5-4D21-AB69-DB00DCC02399}"/>
                </a:ext>
              </a:extLst>
            </p:cNvPr>
            <p:cNvSpPr txBox="1"/>
            <p:nvPr/>
          </p:nvSpPr>
          <p:spPr>
            <a:xfrm>
              <a:off x="4410" y="2815"/>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0" name="Google Shape;97;p4">
              <a:extLst>
                <a:ext uri="{FF2B5EF4-FFF2-40B4-BE49-F238E27FC236}">
                  <a16:creationId xmlns:a16="http://schemas.microsoft.com/office/drawing/2014/main" id="{39309141-60D3-4D43-9BAE-0CC654B15CAA}"/>
                </a:ext>
              </a:extLst>
            </p:cNvPr>
            <p:cNvSpPr txBox="1"/>
            <p:nvPr/>
          </p:nvSpPr>
          <p:spPr>
            <a:xfrm>
              <a:off x="4459" y="2815"/>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1" name="Google Shape;98;p4">
              <a:extLst>
                <a:ext uri="{FF2B5EF4-FFF2-40B4-BE49-F238E27FC236}">
                  <a16:creationId xmlns:a16="http://schemas.microsoft.com/office/drawing/2014/main" id="{1E3992FE-9BA5-4F9D-9E3E-F1EBC53055D6}"/>
                </a:ext>
              </a:extLst>
            </p:cNvPr>
            <p:cNvSpPr txBox="1"/>
            <p:nvPr/>
          </p:nvSpPr>
          <p:spPr>
            <a:xfrm>
              <a:off x="4508" y="2815"/>
              <a:ext cx="1949"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2</a:t>
              </a:r>
              <a:endParaRPr/>
            </a:p>
          </p:txBody>
        </p:sp>
        <p:sp>
          <p:nvSpPr>
            <p:cNvPr id="42" name="Google Shape;99;p4">
              <a:extLst>
                <a:ext uri="{FF2B5EF4-FFF2-40B4-BE49-F238E27FC236}">
                  <a16:creationId xmlns:a16="http://schemas.microsoft.com/office/drawing/2014/main" id="{06D8EA6C-36F3-403A-8862-18F22088C86D}"/>
                </a:ext>
              </a:extLst>
            </p:cNvPr>
            <p:cNvSpPr txBox="1"/>
            <p:nvPr/>
          </p:nvSpPr>
          <p:spPr>
            <a:xfrm>
              <a:off x="1137" y="2979"/>
              <a:ext cx="335"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4</a:t>
              </a:r>
              <a:endParaRPr/>
            </a:p>
          </p:txBody>
        </p:sp>
        <p:sp>
          <p:nvSpPr>
            <p:cNvPr id="43" name="Google Shape;100;p4">
              <a:extLst>
                <a:ext uri="{FF2B5EF4-FFF2-40B4-BE49-F238E27FC236}">
                  <a16:creationId xmlns:a16="http://schemas.microsoft.com/office/drawing/2014/main" id="{4C73EF92-147D-4486-8B9E-F4A09D57DD8D}"/>
                </a:ext>
              </a:extLst>
            </p:cNvPr>
            <p:cNvSpPr txBox="1"/>
            <p:nvPr/>
          </p:nvSpPr>
          <p:spPr>
            <a:xfrm>
              <a:off x="1473" y="2979"/>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4" name="Google Shape;101;p4">
              <a:extLst>
                <a:ext uri="{FF2B5EF4-FFF2-40B4-BE49-F238E27FC236}">
                  <a16:creationId xmlns:a16="http://schemas.microsoft.com/office/drawing/2014/main" id="{FADD4DB3-1457-4668-8EDA-7E0DBF8F2075}"/>
                </a:ext>
              </a:extLst>
            </p:cNvPr>
            <p:cNvSpPr txBox="1"/>
            <p:nvPr/>
          </p:nvSpPr>
          <p:spPr>
            <a:xfrm>
              <a:off x="1522" y="2979"/>
              <a:ext cx="522"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
              </a:r>
              <a:endParaRPr/>
            </a:p>
          </p:txBody>
        </p:sp>
        <p:sp>
          <p:nvSpPr>
            <p:cNvPr id="45" name="Google Shape;102;p4">
              <a:extLst>
                <a:ext uri="{FF2B5EF4-FFF2-40B4-BE49-F238E27FC236}">
                  <a16:creationId xmlns:a16="http://schemas.microsoft.com/office/drawing/2014/main" id="{1C06B2C8-353A-4E8B-B6E6-2EBA879B7046}"/>
                </a:ext>
              </a:extLst>
            </p:cNvPr>
            <p:cNvSpPr txBox="1"/>
            <p:nvPr/>
          </p:nvSpPr>
          <p:spPr>
            <a:xfrm>
              <a:off x="2045" y="2979"/>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6" name="Google Shape;103;p4">
              <a:extLst>
                <a:ext uri="{FF2B5EF4-FFF2-40B4-BE49-F238E27FC236}">
                  <a16:creationId xmlns:a16="http://schemas.microsoft.com/office/drawing/2014/main" id="{F175947B-AFD6-437B-8628-670FC0A00EEB}"/>
                </a:ext>
              </a:extLst>
            </p:cNvPr>
            <p:cNvSpPr txBox="1"/>
            <p:nvPr/>
          </p:nvSpPr>
          <p:spPr>
            <a:xfrm>
              <a:off x="2094" y="2979"/>
              <a:ext cx="2315" cy="163"/>
            </a:xfrm>
            <a:prstGeom prst="rect">
              <a:avLst/>
            </a:prstGeom>
            <a:solidFill>
              <a:srgbClr val="E8EBF4"/>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dirty="0">
                  <a:solidFill>
                    <a:srgbClr val="000000"/>
                  </a:solidFill>
                  <a:latin typeface="Calibri"/>
                  <a:ea typeface="Calibri"/>
                  <a:cs typeface="Calibri"/>
                  <a:sym typeface="Calibri"/>
                </a:rPr>
                <a:t>Data Forecasting  </a:t>
              </a:r>
              <a:endParaRPr dirty="0"/>
            </a:p>
          </p:txBody>
        </p:sp>
        <p:sp>
          <p:nvSpPr>
            <p:cNvPr id="47" name="Google Shape;104;p4">
              <a:extLst>
                <a:ext uri="{FF2B5EF4-FFF2-40B4-BE49-F238E27FC236}">
                  <a16:creationId xmlns:a16="http://schemas.microsoft.com/office/drawing/2014/main" id="{3FE1BB6D-E6DA-4182-B988-8CCFA8622260}"/>
                </a:ext>
              </a:extLst>
            </p:cNvPr>
            <p:cNvSpPr txBox="1"/>
            <p:nvPr/>
          </p:nvSpPr>
          <p:spPr>
            <a:xfrm>
              <a:off x="4410" y="2979"/>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8" name="Google Shape;105;p4">
              <a:extLst>
                <a:ext uri="{FF2B5EF4-FFF2-40B4-BE49-F238E27FC236}">
                  <a16:creationId xmlns:a16="http://schemas.microsoft.com/office/drawing/2014/main" id="{1BBD9BA5-5AF5-4470-AE27-576E5C17BAA8}"/>
                </a:ext>
              </a:extLst>
            </p:cNvPr>
            <p:cNvSpPr txBox="1"/>
            <p:nvPr/>
          </p:nvSpPr>
          <p:spPr>
            <a:xfrm>
              <a:off x="4459" y="2979"/>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49" name="Google Shape;106;p4">
              <a:extLst>
                <a:ext uri="{FF2B5EF4-FFF2-40B4-BE49-F238E27FC236}">
                  <a16:creationId xmlns:a16="http://schemas.microsoft.com/office/drawing/2014/main" id="{F008A28C-8323-4428-ADF8-21683430913C}"/>
                </a:ext>
              </a:extLst>
            </p:cNvPr>
            <p:cNvSpPr txBox="1"/>
            <p:nvPr/>
          </p:nvSpPr>
          <p:spPr>
            <a:xfrm>
              <a:off x="4508" y="2979"/>
              <a:ext cx="1949"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4</a:t>
              </a:r>
              <a:endParaRPr/>
            </a:p>
          </p:txBody>
        </p:sp>
        <p:sp>
          <p:nvSpPr>
            <p:cNvPr id="50" name="Google Shape;107;p4">
              <a:extLst>
                <a:ext uri="{FF2B5EF4-FFF2-40B4-BE49-F238E27FC236}">
                  <a16:creationId xmlns:a16="http://schemas.microsoft.com/office/drawing/2014/main" id="{98D3F2EA-86BF-4431-B3F3-1F9E4374862D}"/>
                </a:ext>
              </a:extLst>
            </p:cNvPr>
            <p:cNvSpPr txBox="1"/>
            <p:nvPr/>
          </p:nvSpPr>
          <p:spPr>
            <a:xfrm>
              <a:off x="1137" y="3144"/>
              <a:ext cx="335"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5</a:t>
              </a:r>
              <a:endParaRPr/>
            </a:p>
          </p:txBody>
        </p:sp>
        <p:sp>
          <p:nvSpPr>
            <p:cNvPr id="51" name="Google Shape;108;p4">
              <a:extLst>
                <a:ext uri="{FF2B5EF4-FFF2-40B4-BE49-F238E27FC236}">
                  <a16:creationId xmlns:a16="http://schemas.microsoft.com/office/drawing/2014/main" id="{6C016CBC-E1FC-41DF-B77C-0A51EE4680F7}"/>
                </a:ext>
              </a:extLst>
            </p:cNvPr>
            <p:cNvSpPr txBox="1"/>
            <p:nvPr/>
          </p:nvSpPr>
          <p:spPr>
            <a:xfrm>
              <a:off x="1473" y="3144"/>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52" name="Google Shape;109;p4">
              <a:extLst>
                <a:ext uri="{FF2B5EF4-FFF2-40B4-BE49-F238E27FC236}">
                  <a16:creationId xmlns:a16="http://schemas.microsoft.com/office/drawing/2014/main" id="{F7401E41-FA5A-44E6-BB5F-FF9D7E98815D}"/>
                </a:ext>
              </a:extLst>
            </p:cNvPr>
            <p:cNvSpPr txBox="1"/>
            <p:nvPr/>
          </p:nvSpPr>
          <p:spPr>
            <a:xfrm>
              <a:off x="1522" y="3144"/>
              <a:ext cx="522"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E</a:t>
              </a:r>
              <a:endParaRPr/>
            </a:p>
          </p:txBody>
        </p:sp>
        <p:sp>
          <p:nvSpPr>
            <p:cNvPr id="53" name="Google Shape;110;p4">
              <a:extLst>
                <a:ext uri="{FF2B5EF4-FFF2-40B4-BE49-F238E27FC236}">
                  <a16:creationId xmlns:a16="http://schemas.microsoft.com/office/drawing/2014/main" id="{338F132E-CBEA-487F-8FD1-30EA2CFE0A9D}"/>
                </a:ext>
              </a:extLst>
            </p:cNvPr>
            <p:cNvSpPr txBox="1"/>
            <p:nvPr/>
          </p:nvSpPr>
          <p:spPr>
            <a:xfrm>
              <a:off x="2045" y="3144"/>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54" name="Google Shape;111;p4">
              <a:extLst>
                <a:ext uri="{FF2B5EF4-FFF2-40B4-BE49-F238E27FC236}">
                  <a16:creationId xmlns:a16="http://schemas.microsoft.com/office/drawing/2014/main" id="{9E23DFB9-B5BB-4833-8399-E3A66536094D}"/>
                </a:ext>
              </a:extLst>
            </p:cNvPr>
            <p:cNvSpPr txBox="1"/>
            <p:nvPr/>
          </p:nvSpPr>
          <p:spPr>
            <a:xfrm>
              <a:off x="2094" y="3144"/>
              <a:ext cx="2315" cy="163"/>
            </a:xfrm>
            <a:prstGeom prst="rect">
              <a:avLst/>
            </a:prstGeom>
            <a:solidFill>
              <a:srgbClr val="CFD5E9"/>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dirty="0">
                  <a:solidFill>
                    <a:srgbClr val="000000"/>
                  </a:solidFill>
                  <a:latin typeface="Calibri"/>
                  <a:ea typeface="Calibri"/>
                  <a:cs typeface="Calibri"/>
                  <a:sym typeface="Calibri"/>
                </a:rPr>
                <a:t>Data </a:t>
              </a:r>
              <a:r>
                <a:rPr lang="en-US" sz="1600" b="0" i="0" u="none" dirty="0" err="1">
                  <a:solidFill>
                    <a:srgbClr val="000000"/>
                  </a:solidFill>
                  <a:latin typeface="Calibri"/>
                  <a:ea typeface="Calibri"/>
                  <a:cs typeface="Calibri"/>
                  <a:sym typeface="Calibri"/>
                </a:rPr>
                <a:t>Clusterization</a:t>
              </a:r>
              <a:r>
                <a:rPr lang="en-US" sz="1600" b="0" i="0" u="none" dirty="0">
                  <a:solidFill>
                    <a:srgbClr val="000000"/>
                  </a:solidFill>
                  <a:latin typeface="Calibri"/>
                  <a:ea typeface="Calibri"/>
                  <a:cs typeface="Calibri"/>
                  <a:sym typeface="Calibri"/>
                </a:rPr>
                <a:t> </a:t>
              </a:r>
              <a:endParaRPr dirty="0"/>
            </a:p>
          </p:txBody>
        </p:sp>
        <p:sp>
          <p:nvSpPr>
            <p:cNvPr id="55" name="Google Shape;112;p4">
              <a:extLst>
                <a:ext uri="{FF2B5EF4-FFF2-40B4-BE49-F238E27FC236}">
                  <a16:creationId xmlns:a16="http://schemas.microsoft.com/office/drawing/2014/main" id="{BBFD691D-40D4-45E1-AD6D-F932EBF09E6F}"/>
                </a:ext>
              </a:extLst>
            </p:cNvPr>
            <p:cNvSpPr txBox="1"/>
            <p:nvPr/>
          </p:nvSpPr>
          <p:spPr>
            <a:xfrm>
              <a:off x="4410" y="3144"/>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56" name="Google Shape;113;p4">
              <a:extLst>
                <a:ext uri="{FF2B5EF4-FFF2-40B4-BE49-F238E27FC236}">
                  <a16:creationId xmlns:a16="http://schemas.microsoft.com/office/drawing/2014/main" id="{58EFFB01-BE8C-4670-9104-332DDD4CDB6A}"/>
                </a:ext>
              </a:extLst>
            </p:cNvPr>
            <p:cNvSpPr txBox="1"/>
            <p:nvPr/>
          </p:nvSpPr>
          <p:spPr>
            <a:xfrm>
              <a:off x="4459" y="3144"/>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57" name="Google Shape;114;p4">
              <a:extLst>
                <a:ext uri="{FF2B5EF4-FFF2-40B4-BE49-F238E27FC236}">
                  <a16:creationId xmlns:a16="http://schemas.microsoft.com/office/drawing/2014/main" id="{6EDD8CFE-515E-42AB-8F66-3515A23076A0}"/>
                </a:ext>
              </a:extLst>
            </p:cNvPr>
            <p:cNvSpPr txBox="1"/>
            <p:nvPr/>
          </p:nvSpPr>
          <p:spPr>
            <a:xfrm>
              <a:off x="4508" y="3144"/>
              <a:ext cx="1949"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4</a:t>
              </a:r>
              <a:endParaRPr/>
            </a:p>
          </p:txBody>
        </p:sp>
        <p:sp>
          <p:nvSpPr>
            <p:cNvPr id="58" name="Google Shape;115;p4">
              <a:extLst>
                <a:ext uri="{FF2B5EF4-FFF2-40B4-BE49-F238E27FC236}">
                  <a16:creationId xmlns:a16="http://schemas.microsoft.com/office/drawing/2014/main" id="{BB467A64-4BC8-4A15-A367-CC03D77E33F5}"/>
                </a:ext>
              </a:extLst>
            </p:cNvPr>
            <p:cNvSpPr txBox="1"/>
            <p:nvPr/>
          </p:nvSpPr>
          <p:spPr>
            <a:xfrm>
              <a:off x="1137" y="3307"/>
              <a:ext cx="335" cy="163"/>
            </a:xfrm>
            <a:prstGeom prst="rect">
              <a:avLst/>
            </a:prstGeom>
            <a:solidFill>
              <a:srgbClr val="4472C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6</a:t>
              </a:r>
              <a:endParaRPr/>
            </a:p>
          </p:txBody>
        </p:sp>
        <p:sp>
          <p:nvSpPr>
            <p:cNvPr id="59" name="Google Shape;116;p4">
              <a:extLst>
                <a:ext uri="{FF2B5EF4-FFF2-40B4-BE49-F238E27FC236}">
                  <a16:creationId xmlns:a16="http://schemas.microsoft.com/office/drawing/2014/main" id="{319F34F0-CC61-4075-AB17-53314AA86378}"/>
                </a:ext>
              </a:extLst>
            </p:cNvPr>
            <p:cNvSpPr txBox="1"/>
            <p:nvPr/>
          </p:nvSpPr>
          <p:spPr>
            <a:xfrm>
              <a:off x="1473" y="3307"/>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60" name="Google Shape;117;p4">
              <a:extLst>
                <a:ext uri="{FF2B5EF4-FFF2-40B4-BE49-F238E27FC236}">
                  <a16:creationId xmlns:a16="http://schemas.microsoft.com/office/drawing/2014/main" id="{9CFDAAD6-5491-47CD-84CB-04470B6D7EA8}"/>
                </a:ext>
              </a:extLst>
            </p:cNvPr>
            <p:cNvSpPr txBox="1"/>
            <p:nvPr/>
          </p:nvSpPr>
          <p:spPr>
            <a:xfrm>
              <a:off x="1522" y="3307"/>
              <a:ext cx="522"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F</a:t>
              </a:r>
              <a:endParaRPr/>
            </a:p>
          </p:txBody>
        </p:sp>
        <p:sp>
          <p:nvSpPr>
            <p:cNvPr id="61" name="Google Shape;118;p4">
              <a:extLst>
                <a:ext uri="{FF2B5EF4-FFF2-40B4-BE49-F238E27FC236}">
                  <a16:creationId xmlns:a16="http://schemas.microsoft.com/office/drawing/2014/main" id="{B49AD1E3-0E44-4CA7-84CB-C08784653723}"/>
                </a:ext>
              </a:extLst>
            </p:cNvPr>
            <p:cNvSpPr txBox="1"/>
            <p:nvPr/>
          </p:nvSpPr>
          <p:spPr>
            <a:xfrm>
              <a:off x="2045" y="3307"/>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62" name="Google Shape;119;p4">
              <a:extLst>
                <a:ext uri="{FF2B5EF4-FFF2-40B4-BE49-F238E27FC236}">
                  <a16:creationId xmlns:a16="http://schemas.microsoft.com/office/drawing/2014/main" id="{2E673CE7-97EA-4466-B17E-1A5394566695}"/>
                </a:ext>
              </a:extLst>
            </p:cNvPr>
            <p:cNvSpPr txBox="1"/>
            <p:nvPr/>
          </p:nvSpPr>
          <p:spPr>
            <a:xfrm>
              <a:off x="2094" y="3307"/>
              <a:ext cx="2315" cy="163"/>
            </a:xfrm>
            <a:prstGeom prst="rect">
              <a:avLst/>
            </a:prstGeom>
            <a:solidFill>
              <a:srgbClr val="E8EBF4"/>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Data Classification </a:t>
              </a:r>
              <a:endParaRPr/>
            </a:p>
          </p:txBody>
        </p:sp>
        <p:sp>
          <p:nvSpPr>
            <p:cNvPr id="63" name="Google Shape;120;p4">
              <a:extLst>
                <a:ext uri="{FF2B5EF4-FFF2-40B4-BE49-F238E27FC236}">
                  <a16:creationId xmlns:a16="http://schemas.microsoft.com/office/drawing/2014/main" id="{D783DCD4-B7B3-4E1C-87C5-C67990A696F0}"/>
                </a:ext>
              </a:extLst>
            </p:cNvPr>
            <p:cNvSpPr txBox="1"/>
            <p:nvPr/>
          </p:nvSpPr>
          <p:spPr>
            <a:xfrm>
              <a:off x="4410" y="3307"/>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64" name="Google Shape;121;p4">
              <a:extLst>
                <a:ext uri="{FF2B5EF4-FFF2-40B4-BE49-F238E27FC236}">
                  <a16:creationId xmlns:a16="http://schemas.microsoft.com/office/drawing/2014/main" id="{21BE1D68-B13B-4AA8-B771-DF3A77242B0F}"/>
                </a:ext>
              </a:extLst>
            </p:cNvPr>
            <p:cNvSpPr txBox="1"/>
            <p:nvPr/>
          </p:nvSpPr>
          <p:spPr>
            <a:xfrm>
              <a:off x="4459" y="3307"/>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65" name="Google Shape;122;p4">
              <a:extLst>
                <a:ext uri="{FF2B5EF4-FFF2-40B4-BE49-F238E27FC236}">
                  <a16:creationId xmlns:a16="http://schemas.microsoft.com/office/drawing/2014/main" id="{3D9DB7CE-8D8D-4172-A3D2-51AE940BC981}"/>
                </a:ext>
              </a:extLst>
            </p:cNvPr>
            <p:cNvSpPr txBox="1"/>
            <p:nvPr/>
          </p:nvSpPr>
          <p:spPr>
            <a:xfrm>
              <a:off x="4508" y="3307"/>
              <a:ext cx="1949"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4</a:t>
              </a:r>
              <a:endParaRPr/>
            </a:p>
          </p:txBody>
        </p:sp>
        <p:sp>
          <p:nvSpPr>
            <p:cNvPr id="66" name="Google Shape;123;p4">
              <a:extLst>
                <a:ext uri="{FF2B5EF4-FFF2-40B4-BE49-F238E27FC236}">
                  <a16:creationId xmlns:a16="http://schemas.microsoft.com/office/drawing/2014/main" id="{85C9F805-74F9-4B08-AB79-E41FAE92B149}"/>
                </a:ext>
              </a:extLst>
            </p:cNvPr>
            <p:cNvSpPr txBox="1"/>
            <p:nvPr/>
          </p:nvSpPr>
          <p:spPr>
            <a:xfrm>
              <a:off x="1137" y="3472"/>
              <a:ext cx="335"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7</a:t>
              </a:r>
              <a:endParaRPr/>
            </a:p>
          </p:txBody>
        </p:sp>
        <p:sp>
          <p:nvSpPr>
            <p:cNvPr id="67" name="Google Shape;124;p4">
              <a:extLst>
                <a:ext uri="{FF2B5EF4-FFF2-40B4-BE49-F238E27FC236}">
                  <a16:creationId xmlns:a16="http://schemas.microsoft.com/office/drawing/2014/main" id="{CDAB1ED2-7B39-4E33-A724-144EE2AD6875}"/>
                </a:ext>
              </a:extLst>
            </p:cNvPr>
            <p:cNvSpPr txBox="1"/>
            <p:nvPr/>
          </p:nvSpPr>
          <p:spPr>
            <a:xfrm>
              <a:off x="1473" y="3472"/>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68" name="Google Shape;125;p4">
              <a:extLst>
                <a:ext uri="{FF2B5EF4-FFF2-40B4-BE49-F238E27FC236}">
                  <a16:creationId xmlns:a16="http://schemas.microsoft.com/office/drawing/2014/main" id="{77F5F4C0-645E-4494-BC9D-14FCB095E956}"/>
                </a:ext>
              </a:extLst>
            </p:cNvPr>
            <p:cNvSpPr txBox="1"/>
            <p:nvPr/>
          </p:nvSpPr>
          <p:spPr>
            <a:xfrm>
              <a:off x="1522" y="3472"/>
              <a:ext cx="522"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G</a:t>
              </a:r>
              <a:endParaRPr/>
            </a:p>
          </p:txBody>
        </p:sp>
        <p:sp>
          <p:nvSpPr>
            <p:cNvPr id="69" name="Google Shape;126;p4">
              <a:extLst>
                <a:ext uri="{FF2B5EF4-FFF2-40B4-BE49-F238E27FC236}">
                  <a16:creationId xmlns:a16="http://schemas.microsoft.com/office/drawing/2014/main" id="{6FA41038-57D2-4CC3-83D2-22950E400E1B}"/>
                </a:ext>
              </a:extLst>
            </p:cNvPr>
            <p:cNvSpPr txBox="1"/>
            <p:nvPr/>
          </p:nvSpPr>
          <p:spPr>
            <a:xfrm>
              <a:off x="2045" y="3472"/>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70" name="Google Shape;127;p4">
              <a:extLst>
                <a:ext uri="{FF2B5EF4-FFF2-40B4-BE49-F238E27FC236}">
                  <a16:creationId xmlns:a16="http://schemas.microsoft.com/office/drawing/2014/main" id="{65363608-FA60-4CA5-9822-BD04DC22E5A1}"/>
                </a:ext>
              </a:extLst>
            </p:cNvPr>
            <p:cNvSpPr txBox="1"/>
            <p:nvPr/>
          </p:nvSpPr>
          <p:spPr>
            <a:xfrm>
              <a:off x="2094" y="3472"/>
              <a:ext cx="2315" cy="163"/>
            </a:xfrm>
            <a:prstGeom prst="rect">
              <a:avLst/>
            </a:prstGeom>
            <a:solidFill>
              <a:srgbClr val="CFD5E9"/>
            </a:solidFill>
            <a:ln>
              <a:noFill/>
            </a:ln>
          </p:spPr>
          <p:txBody>
            <a:bodyPr spcFirstLastPara="1" wrap="square" lIns="0" tIns="0" rIns="0" bIns="0" anchor="b" anchorCtr="0">
              <a:noAutofit/>
            </a:bodyPr>
            <a:lstStyle/>
            <a:p>
              <a:pPr marL="6350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Documentation</a:t>
              </a:r>
              <a:endParaRPr/>
            </a:p>
          </p:txBody>
        </p:sp>
        <p:sp>
          <p:nvSpPr>
            <p:cNvPr id="71" name="Google Shape;128;p4">
              <a:extLst>
                <a:ext uri="{FF2B5EF4-FFF2-40B4-BE49-F238E27FC236}">
                  <a16:creationId xmlns:a16="http://schemas.microsoft.com/office/drawing/2014/main" id="{5A26F552-A1C5-46EE-AE77-D4D72BFE5D9F}"/>
                </a:ext>
              </a:extLst>
            </p:cNvPr>
            <p:cNvSpPr txBox="1"/>
            <p:nvPr/>
          </p:nvSpPr>
          <p:spPr>
            <a:xfrm>
              <a:off x="4410" y="3472"/>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72" name="Google Shape;129;p4">
              <a:extLst>
                <a:ext uri="{FF2B5EF4-FFF2-40B4-BE49-F238E27FC236}">
                  <a16:creationId xmlns:a16="http://schemas.microsoft.com/office/drawing/2014/main" id="{243FC05B-C7D3-492B-A05D-7C6789807224}"/>
                </a:ext>
              </a:extLst>
            </p:cNvPr>
            <p:cNvSpPr txBox="1"/>
            <p:nvPr/>
          </p:nvSpPr>
          <p:spPr>
            <a:xfrm>
              <a:off x="4459" y="3472"/>
              <a:ext cx="48" cy="163"/>
            </a:xfrm>
            <a:prstGeom prst="rect">
              <a:avLst/>
            </a:prstGeom>
            <a:solidFill>
              <a:srgbClr val="CFD5E9"/>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73" name="Google Shape;130;p4">
              <a:extLst>
                <a:ext uri="{FF2B5EF4-FFF2-40B4-BE49-F238E27FC236}">
                  <a16:creationId xmlns:a16="http://schemas.microsoft.com/office/drawing/2014/main" id="{CFDD1DDC-3D17-4F6D-8198-3011DC06C34A}"/>
                </a:ext>
              </a:extLst>
            </p:cNvPr>
            <p:cNvSpPr txBox="1"/>
            <p:nvPr/>
          </p:nvSpPr>
          <p:spPr>
            <a:xfrm>
              <a:off x="4508" y="3472"/>
              <a:ext cx="1949" cy="163"/>
            </a:xfrm>
            <a:prstGeom prst="rect">
              <a:avLst/>
            </a:prstGeom>
            <a:solidFill>
              <a:srgbClr val="CFD5E9"/>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2</a:t>
              </a:r>
              <a:endParaRPr/>
            </a:p>
          </p:txBody>
        </p:sp>
        <p:sp>
          <p:nvSpPr>
            <p:cNvPr id="74" name="Google Shape;131;p4">
              <a:extLst>
                <a:ext uri="{FF2B5EF4-FFF2-40B4-BE49-F238E27FC236}">
                  <a16:creationId xmlns:a16="http://schemas.microsoft.com/office/drawing/2014/main" id="{8AA923F5-771D-4282-ADEE-50314AD9EFD7}"/>
                </a:ext>
              </a:extLst>
            </p:cNvPr>
            <p:cNvSpPr txBox="1"/>
            <p:nvPr/>
          </p:nvSpPr>
          <p:spPr>
            <a:xfrm>
              <a:off x="1137" y="3636"/>
              <a:ext cx="3272" cy="163"/>
            </a:xfrm>
            <a:prstGeom prst="rect">
              <a:avLst/>
            </a:prstGeom>
            <a:solidFill>
              <a:srgbClr val="4472C4"/>
            </a:solidFill>
            <a:ln>
              <a:noFill/>
            </a:ln>
          </p:spPr>
          <p:txBody>
            <a:bodyPr spcFirstLastPara="1" wrap="square" lIns="0" tIns="0" rIns="0" bIns="0" anchor="b" anchorCtr="0">
              <a:noAutofit/>
            </a:bodyPr>
            <a:lstStyle/>
            <a:p>
              <a:pPr marL="63500" marR="0" lvl="0" indent="0" algn="ctr" rtl="0">
                <a:lnSpc>
                  <a:spcPct val="102000"/>
                </a:lnSpc>
                <a:spcBef>
                  <a:spcPts val="0"/>
                </a:spcBef>
                <a:spcAft>
                  <a:spcPts val="0"/>
                </a:spcAft>
                <a:buClr>
                  <a:srgbClr val="FFFFFF"/>
                </a:buClr>
                <a:buSzPts val="1600"/>
                <a:buFont typeface="Calibri"/>
                <a:buNone/>
              </a:pPr>
              <a:r>
                <a:rPr lang="en-US" sz="1600" b="0" i="0" u="none">
                  <a:solidFill>
                    <a:srgbClr val="FFFFFF"/>
                  </a:solidFill>
                  <a:latin typeface="Calibri"/>
                  <a:ea typeface="Calibri"/>
                  <a:cs typeface="Calibri"/>
                  <a:sym typeface="Calibri"/>
                </a:rPr>
                <a:t>Total</a:t>
              </a:r>
              <a:endParaRPr/>
            </a:p>
          </p:txBody>
        </p:sp>
        <p:sp>
          <p:nvSpPr>
            <p:cNvPr id="75" name="Google Shape;132;p4">
              <a:extLst>
                <a:ext uri="{FF2B5EF4-FFF2-40B4-BE49-F238E27FC236}">
                  <a16:creationId xmlns:a16="http://schemas.microsoft.com/office/drawing/2014/main" id="{A9881313-53C6-438F-BC27-02CA124F052F}"/>
                </a:ext>
              </a:extLst>
            </p:cNvPr>
            <p:cNvSpPr txBox="1"/>
            <p:nvPr/>
          </p:nvSpPr>
          <p:spPr>
            <a:xfrm>
              <a:off x="4410" y="3636"/>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76" name="Google Shape;133;p4">
              <a:extLst>
                <a:ext uri="{FF2B5EF4-FFF2-40B4-BE49-F238E27FC236}">
                  <a16:creationId xmlns:a16="http://schemas.microsoft.com/office/drawing/2014/main" id="{43F435F0-A1A3-4021-915E-84A8F4905CDE}"/>
                </a:ext>
              </a:extLst>
            </p:cNvPr>
            <p:cNvSpPr txBox="1"/>
            <p:nvPr/>
          </p:nvSpPr>
          <p:spPr>
            <a:xfrm>
              <a:off x="4459" y="3636"/>
              <a:ext cx="48" cy="163"/>
            </a:xfrm>
            <a:prstGeom prst="rect">
              <a:avLst/>
            </a:prstGeom>
            <a:solidFill>
              <a:srgbClr val="E8EBF4"/>
            </a:solidFill>
            <a:ln>
              <a:noFill/>
            </a:ln>
          </p:spPr>
          <p:txBody>
            <a:bodyPr spcFirstLastPara="1" wrap="square" lIns="0" tIns="0" rIns="0" bIns="0" anchor="b" anchorCtr="0">
              <a:noAutofit/>
            </a:bodyPr>
            <a:lstStyle/>
            <a:p>
              <a:pPr marL="0" marR="0" lvl="0" indent="0" algn="l"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 </a:t>
              </a:r>
              <a:endParaRPr/>
            </a:p>
          </p:txBody>
        </p:sp>
        <p:sp>
          <p:nvSpPr>
            <p:cNvPr id="77" name="Google Shape;134;p4">
              <a:extLst>
                <a:ext uri="{FF2B5EF4-FFF2-40B4-BE49-F238E27FC236}">
                  <a16:creationId xmlns:a16="http://schemas.microsoft.com/office/drawing/2014/main" id="{4743DD08-6F72-4A83-BC7A-6362BDB30BD7}"/>
                </a:ext>
              </a:extLst>
            </p:cNvPr>
            <p:cNvSpPr txBox="1"/>
            <p:nvPr/>
          </p:nvSpPr>
          <p:spPr>
            <a:xfrm>
              <a:off x="4508" y="3636"/>
              <a:ext cx="1949" cy="163"/>
            </a:xfrm>
            <a:prstGeom prst="rect">
              <a:avLst/>
            </a:prstGeom>
            <a:solidFill>
              <a:srgbClr val="E8EBF4"/>
            </a:solidFill>
            <a:ln>
              <a:noFill/>
            </a:ln>
          </p:spPr>
          <p:txBody>
            <a:bodyPr spcFirstLastPara="1" wrap="square" lIns="0" tIns="0" rIns="0" bIns="0" anchor="b" anchorCtr="0">
              <a:noAutofit/>
            </a:bodyPr>
            <a:lstStyle/>
            <a:p>
              <a:pPr marL="0" marR="0" lvl="0" indent="0" algn="ctr" rtl="0">
                <a:lnSpc>
                  <a:spcPct val="102000"/>
                </a:lnSpc>
                <a:spcBef>
                  <a:spcPts val="0"/>
                </a:spcBef>
                <a:spcAft>
                  <a:spcPts val="0"/>
                </a:spcAft>
                <a:buClr>
                  <a:srgbClr val="000000"/>
                </a:buClr>
                <a:buSzPts val="1600"/>
                <a:buFont typeface="Calibri"/>
                <a:buNone/>
              </a:pPr>
              <a:r>
                <a:rPr lang="en-US" sz="1600" b="0" i="0" u="none">
                  <a:solidFill>
                    <a:srgbClr val="000000"/>
                  </a:solidFill>
                  <a:latin typeface="Calibri"/>
                  <a:ea typeface="Calibri"/>
                  <a:cs typeface="Calibri"/>
                  <a:sym typeface="Calibri"/>
                </a:rPr>
                <a:t>20</a:t>
              </a:r>
              <a:endParaRPr/>
            </a:p>
          </p:txBody>
        </p:sp>
        <p:cxnSp>
          <p:nvCxnSpPr>
            <p:cNvPr id="78" name="Google Shape;135;p4">
              <a:extLst>
                <a:ext uri="{FF2B5EF4-FFF2-40B4-BE49-F238E27FC236}">
                  <a16:creationId xmlns:a16="http://schemas.microsoft.com/office/drawing/2014/main" id="{8097541C-8E1D-4DC6-AC87-761558267D04}"/>
                </a:ext>
              </a:extLst>
            </p:cNvPr>
            <p:cNvCxnSpPr/>
            <p:nvPr/>
          </p:nvCxnSpPr>
          <p:spPr>
            <a:xfrm>
              <a:off x="1137" y="2323"/>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79" name="Google Shape;136;p4">
              <a:extLst>
                <a:ext uri="{FF2B5EF4-FFF2-40B4-BE49-F238E27FC236}">
                  <a16:creationId xmlns:a16="http://schemas.microsoft.com/office/drawing/2014/main" id="{AB5D13E9-1D5C-45BD-B634-25A13CF807A3}"/>
                </a:ext>
              </a:extLst>
            </p:cNvPr>
            <p:cNvCxnSpPr/>
            <p:nvPr/>
          </p:nvCxnSpPr>
          <p:spPr>
            <a:xfrm>
              <a:off x="1473" y="2323"/>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80" name="Google Shape;137;p4">
              <a:extLst>
                <a:ext uri="{FF2B5EF4-FFF2-40B4-BE49-F238E27FC236}">
                  <a16:creationId xmlns:a16="http://schemas.microsoft.com/office/drawing/2014/main" id="{B49D7E2B-0C48-4B9C-88E3-32D6A3A7D751}"/>
                </a:ext>
              </a:extLst>
            </p:cNvPr>
            <p:cNvCxnSpPr/>
            <p:nvPr/>
          </p:nvCxnSpPr>
          <p:spPr>
            <a:xfrm>
              <a:off x="1522" y="2323"/>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81" name="Google Shape;138;p4">
              <a:extLst>
                <a:ext uri="{FF2B5EF4-FFF2-40B4-BE49-F238E27FC236}">
                  <a16:creationId xmlns:a16="http://schemas.microsoft.com/office/drawing/2014/main" id="{3EEE6A0E-8692-4AD7-9103-10066D0AB49E}"/>
                </a:ext>
              </a:extLst>
            </p:cNvPr>
            <p:cNvCxnSpPr/>
            <p:nvPr/>
          </p:nvCxnSpPr>
          <p:spPr>
            <a:xfrm>
              <a:off x="2045" y="2323"/>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82" name="Google Shape;139;p4">
              <a:extLst>
                <a:ext uri="{FF2B5EF4-FFF2-40B4-BE49-F238E27FC236}">
                  <a16:creationId xmlns:a16="http://schemas.microsoft.com/office/drawing/2014/main" id="{C24F1AD8-8891-461F-B7DC-217D19D6A0DB}"/>
                </a:ext>
              </a:extLst>
            </p:cNvPr>
            <p:cNvCxnSpPr/>
            <p:nvPr/>
          </p:nvCxnSpPr>
          <p:spPr>
            <a:xfrm>
              <a:off x="2094" y="2323"/>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83" name="Google Shape;140;p4">
              <a:extLst>
                <a:ext uri="{FF2B5EF4-FFF2-40B4-BE49-F238E27FC236}">
                  <a16:creationId xmlns:a16="http://schemas.microsoft.com/office/drawing/2014/main" id="{B2D7114F-FFC4-4DF5-8DBF-A37AEF5FFC2D}"/>
                </a:ext>
              </a:extLst>
            </p:cNvPr>
            <p:cNvCxnSpPr/>
            <p:nvPr/>
          </p:nvCxnSpPr>
          <p:spPr>
            <a:xfrm>
              <a:off x="4410" y="2323"/>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84" name="Google Shape;141;p4">
              <a:extLst>
                <a:ext uri="{FF2B5EF4-FFF2-40B4-BE49-F238E27FC236}">
                  <a16:creationId xmlns:a16="http://schemas.microsoft.com/office/drawing/2014/main" id="{0A33C6ED-4B8B-4147-8A83-05263294B54B}"/>
                </a:ext>
              </a:extLst>
            </p:cNvPr>
            <p:cNvCxnSpPr/>
            <p:nvPr/>
          </p:nvCxnSpPr>
          <p:spPr>
            <a:xfrm>
              <a:off x="4459" y="2323"/>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85" name="Google Shape;142;p4">
              <a:extLst>
                <a:ext uri="{FF2B5EF4-FFF2-40B4-BE49-F238E27FC236}">
                  <a16:creationId xmlns:a16="http://schemas.microsoft.com/office/drawing/2014/main" id="{DB93F945-F3A0-439E-8502-8613E0DA281F}"/>
                </a:ext>
              </a:extLst>
            </p:cNvPr>
            <p:cNvCxnSpPr/>
            <p:nvPr/>
          </p:nvCxnSpPr>
          <p:spPr>
            <a:xfrm>
              <a:off x="4508" y="2323"/>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86" name="Google Shape;143;p4">
              <a:extLst>
                <a:ext uri="{FF2B5EF4-FFF2-40B4-BE49-F238E27FC236}">
                  <a16:creationId xmlns:a16="http://schemas.microsoft.com/office/drawing/2014/main" id="{A0D0426A-88ED-4588-A64B-A59F138AA5DD}"/>
                </a:ext>
              </a:extLst>
            </p:cNvPr>
            <p:cNvCxnSpPr/>
            <p:nvPr/>
          </p:nvCxnSpPr>
          <p:spPr>
            <a:xfrm>
              <a:off x="1137" y="2487"/>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87" name="Google Shape;144;p4">
              <a:extLst>
                <a:ext uri="{FF2B5EF4-FFF2-40B4-BE49-F238E27FC236}">
                  <a16:creationId xmlns:a16="http://schemas.microsoft.com/office/drawing/2014/main" id="{D3EF527E-0C0A-4070-8660-4ABCD3AF10CB}"/>
                </a:ext>
              </a:extLst>
            </p:cNvPr>
            <p:cNvCxnSpPr/>
            <p:nvPr/>
          </p:nvCxnSpPr>
          <p:spPr>
            <a:xfrm>
              <a:off x="1473" y="248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88" name="Google Shape;145;p4">
              <a:extLst>
                <a:ext uri="{FF2B5EF4-FFF2-40B4-BE49-F238E27FC236}">
                  <a16:creationId xmlns:a16="http://schemas.microsoft.com/office/drawing/2014/main" id="{F86F1C1B-949B-4EDC-B9DF-E5151ABA52EC}"/>
                </a:ext>
              </a:extLst>
            </p:cNvPr>
            <p:cNvCxnSpPr/>
            <p:nvPr/>
          </p:nvCxnSpPr>
          <p:spPr>
            <a:xfrm>
              <a:off x="1522" y="2487"/>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89" name="Google Shape;146;p4">
              <a:extLst>
                <a:ext uri="{FF2B5EF4-FFF2-40B4-BE49-F238E27FC236}">
                  <a16:creationId xmlns:a16="http://schemas.microsoft.com/office/drawing/2014/main" id="{EDEADDFF-B09C-446C-8291-5DAAFED8E1B7}"/>
                </a:ext>
              </a:extLst>
            </p:cNvPr>
            <p:cNvCxnSpPr/>
            <p:nvPr/>
          </p:nvCxnSpPr>
          <p:spPr>
            <a:xfrm>
              <a:off x="2045" y="248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90" name="Google Shape;147;p4">
              <a:extLst>
                <a:ext uri="{FF2B5EF4-FFF2-40B4-BE49-F238E27FC236}">
                  <a16:creationId xmlns:a16="http://schemas.microsoft.com/office/drawing/2014/main" id="{103F18D4-FA63-42A7-8695-16C6067D9167}"/>
                </a:ext>
              </a:extLst>
            </p:cNvPr>
            <p:cNvCxnSpPr/>
            <p:nvPr/>
          </p:nvCxnSpPr>
          <p:spPr>
            <a:xfrm>
              <a:off x="2094" y="2487"/>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91" name="Google Shape;148;p4">
              <a:extLst>
                <a:ext uri="{FF2B5EF4-FFF2-40B4-BE49-F238E27FC236}">
                  <a16:creationId xmlns:a16="http://schemas.microsoft.com/office/drawing/2014/main" id="{BD053688-621D-444F-A52A-1DE62A6C8EDD}"/>
                </a:ext>
              </a:extLst>
            </p:cNvPr>
            <p:cNvCxnSpPr/>
            <p:nvPr/>
          </p:nvCxnSpPr>
          <p:spPr>
            <a:xfrm>
              <a:off x="4410" y="248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92" name="Google Shape;149;p4">
              <a:extLst>
                <a:ext uri="{FF2B5EF4-FFF2-40B4-BE49-F238E27FC236}">
                  <a16:creationId xmlns:a16="http://schemas.microsoft.com/office/drawing/2014/main" id="{189C4963-5D7B-41E9-95D2-4C704883F89C}"/>
                </a:ext>
              </a:extLst>
            </p:cNvPr>
            <p:cNvCxnSpPr/>
            <p:nvPr/>
          </p:nvCxnSpPr>
          <p:spPr>
            <a:xfrm>
              <a:off x="4459" y="248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93" name="Google Shape;150;p4">
              <a:extLst>
                <a:ext uri="{FF2B5EF4-FFF2-40B4-BE49-F238E27FC236}">
                  <a16:creationId xmlns:a16="http://schemas.microsoft.com/office/drawing/2014/main" id="{78FA342B-77E9-4179-ABEB-A4EE4F776065}"/>
                </a:ext>
              </a:extLst>
            </p:cNvPr>
            <p:cNvCxnSpPr/>
            <p:nvPr/>
          </p:nvCxnSpPr>
          <p:spPr>
            <a:xfrm>
              <a:off x="4508" y="2487"/>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94" name="Google Shape;151;p4">
              <a:extLst>
                <a:ext uri="{FF2B5EF4-FFF2-40B4-BE49-F238E27FC236}">
                  <a16:creationId xmlns:a16="http://schemas.microsoft.com/office/drawing/2014/main" id="{B5E3DCDA-45C8-401B-8CBE-D5D23DA9B676}"/>
                </a:ext>
              </a:extLst>
            </p:cNvPr>
            <p:cNvCxnSpPr/>
            <p:nvPr/>
          </p:nvCxnSpPr>
          <p:spPr>
            <a:xfrm>
              <a:off x="1137" y="2651"/>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95" name="Google Shape;152;p4">
              <a:extLst>
                <a:ext uri="{FF2B5EF4-FFF2-40B4-BE49-F238E27FC236}">
                  <a16:creationId xmlns:a16="http://schemas.microsoft.com/office/drawing/2014/main" id="{5761B04A-2DF2-4A8A-8B53-2CE13A9B2658}"/>
                </a:ext>
              </a:extLst>
            </p:cNvPr>
            <p:cNvCxnSpPr/>
            <p:nvPr/>
          </p:nvCxnSpPr>
          <p:spPr>
            <a:xfrm>
              <a:off x="1473" y="2651"/>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96" name="Google Shape;153;p4">
              <a:extLst>
                <a:ext uri="{FF2B5EF4-FFF2-40B4-BE49-F238E27FC236}">
                  <a16:creationId xmlns:a16="http://schemas.microsoft.com/office/drawing/2014/main" id="{AA3856A0-95D6-4CBF-A440-5FBFCA70F613}"/>
                </a:ext>
              </a:extLst>
            </p:cNvPr>
            <p:cNvCxnSpPr/>
            <p:nvPr/>
          </p:nvCxnSpPr>
          <p:spPr>
            <a:xfrm>
              <a:off x="1522" y="2651"/>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97" name="Google Shape;154;p4">
              <a:extLst>
                <a:ext uri="{FF2B5EF4-FFF2-40B4-BE49-F238E27FC236}">
                  <a16:creationId xmlns:a16="http://schemas.microsoft.com/office/drawing/2014/main" id="{36C17096-3EC3-4895-9429-AB1983404EB8}"/>
                </a:ext>
              </a:extLst>
            </p:cNvPr>
            <p:cNvCxnSpPr/>
            <p:nvPr/>
          </p:nvCxnSpPr>
          <p:spPr>
            <a:xfrm>
              <a:off x="2045" y="2651"/>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98" name="Google Shape;155;p4">
              <a:extLst>
                <a:ext uri="{FF2B5EF4-FFF2-40B4-BE49-F238E27FC236}">
                  <a16:creationId xmlns:a16="http://schemas.microsoft.com/office/drawing/2014/main" id="{CAE14C6B-3696-4990-BCC4-7979F7A0FC46}"/>
                </a:ext>
              </a:extLst>
            </p:cNvPr>
            <p:cNvCxnSpPr/>
            <p:nvPr/>
          </p:nvCxnSpPr>
          <p:spPr>
            <a:xfrm>
              <a:off x="2094" y="2651"/>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99" name="Google Shape;156;p4">
              <a:extLst>
                <a:ext uri="{FF2B5EF4-FFF2-40B4-BE49-F238E27FC236}">
                  <a16:creationId xmlns:a16="http://schemas.microsoft.com/office/drawing/2014/main" id="{551950EF-8685-4239-B243-26A0A43ADBE2}"/>
                </a:ext>
              </a:extLst>
            </p:cNvPr>
            <p:cNvCxnSpPr/>
            <p:nvPr/>
          </p:nvCxnSpPr>
          <p:spPr>
            <a:xfrm>
              <a:off x="4410" y="2651"/>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0" name="Google Shape;157;p4">
              <a:extLst>
                <a:ext uri="{FF2B5EF4-FFF2-40B4-BE49-F238E27FC236}">
                  <a16:creationId xmlns:a16="http://schemas.microsoft.com/office/drawing/2014/main" id="{68F16960-7655-4E9F-A61A-D112876113D9}"/>
                </a:ext>
              </a:extLst>
            </p:cNvPr>
            <p:cNvCxnSpPr/>
            <p:nvPr/>
          </p:nvCxnSpPr>
          <p:spPr>
            <a:xfrm>
              <a:off x="4459" y="2651"/>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1" name="Google Shape;158;p4">
              <a:extLst>
                <a:ext uri="{FF2B5EF4-FFF2-40B4-BE49-F238E27FC236}">
                  <a16:creationId xmlns:a16="http://schemas.microsoft.com/office/drawing/2014/main" id="{69DD1A6C-7AF1-4882-8E77-0514D8FD0BE6}"/>
                </a:ext>
              </a:extLst>
            </p:cNvPr>
            <p:cNvCxnSpPr/>
            <p:nvPr/>
          </p:nvCxnSpPr>
          <p:spPr>
            <a:xfrm>
              <a:off x="4508" y="2651"/>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02" name="Google Shape;159;p4">
              <a:extLst>
                <a:ext uri="{FF2B5EF4-FFF2-40B4-BE49-F238E27FC236}">
                  <a16:creationId xmlns:a16="http://schemas.microsoft.com/office/drawing/2014/main" id="{6C39755E-AD77-4D0C-81CD-B395568B35CC}"/>
                </a:ext>
              </a:extLst>
            </p:cNvPr>
            <p:cNvCxnSpPr/>
            <p:nvPr/>
          </p:nvCxnSpPr>
          <p:spPr>
            <a:xfrm>
              <a:off x="1137" y="2815"/>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103" name="Google Shape;160;p4">
              <a:extLst>
                <a:ext uri="{FF2B5EF4-FFF2-40B4-BE49-F238E27FC236}">
                  <a16:creationId xmlns:a16="http://schemas.microsoft.com/office/drawing/2014/main" id="{32A05FA1-117F-46E5-81A9-1FB02EE6D697}"/>
                </a:ext>
              </a:extLst>
            </p:cNvPr>
            <p:cNvCxnSpPr/>
            <p:nvPr/>
          </p:nvCxnSpPr>
          <p:spPr>
            <a:xfrm>
              <a:off x="1473" y="2815"/>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4" name="Google Shape;161;p4">
              <a:extLst>
                <a:ext uri="{FF2B5EF4-FFF2-40B4-BE49-F238E27FC236}">
                  <a16:creationId xmlns:a16="http://schemas.microsoft.com/office/drawing/2014/main" id="{B49A1EDE-170A-49FD-9E06-8584B9F2392A}"/>
                </a:ext>
              </a:extLst>
            </p:cNvPr>
            <p:cNvCxnSpPr/>
            <p:nvPr/>
          </p:nvCxnSpPr>
          <p:spPr>
            <a:xfrm>
              <a:off x="1522" y="2815"/>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05" name="Google Shape;162;p4">
              <a:extLst>
                <a:ext uri="{FF2B5EF4-FFF2-40B4-BE49-F238E27FC236}">
                  <a16:creationId xmlns:a16="http://schemas.microsoft.com/office/drawing/2014/main" id="{0840B107-61AF-427B-AEF8-C4544DAB2ECE}"/>
                </a:ext>
              </a:extLst>
            </p:cNvPr>
            <p:cNvCxnSpPr/>
            <p:nvPr/>
          </p:nvCxnSpPr>
          <p:spPr>
            <a:xfrm>
              <a:off x="2045" y="2815"/>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6" name="Google Shape;163;p4">
              <a:extLst>
                <a:ext uri="{FF2B5EF4-FFF2-40B4-BE49-F238E27FC236}">
                  <a16:creationId xmlns:a16="http://schemas.microsoft.com/office/drawing/2014/main" id="{36363FDA-9389-4D05-8BAA-13BBA4D6A817}"/>
                </a:ext>
              </a:extLst>
            </p:cNvPr>
            <p:cNvCxnSpPr/>
            <p:nvPr/>
          </p:nvCxnSpPr>
          <p:spPr>
            <a:xfrm>
              <a:off x="2094" y="2815"/>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07" name="Google Shape;164;p4">
              <a:extLst>
                <a:ext uri="{FF2B5EF4-FFF2-40B4-BE49-F238E27FC236}">
                  <a16:creationId xmlns:a16="http://schemas.microsoft.com/office/drawing/2014/main" id="{30A3666E-6F49-4855-9525-18E8BA8B2FEF}"/>
                </a:ext>
              </a:extLst>
            </p:cNvPr>
            <p:cNvCxnSpPr/>
            <p:nvPr/>
          </p:nvCxnSpPr>
          <p:spPr>
            <a:xfrm>
              <a:off x="4410" y="2815"/>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8" name="Google Shape;165;p4">
              <a:extLst>
                <a:ext uri="{FF2B5EF4-FFF2-40B4-BE49-F238E27FC236}">
                  <a16:creationId xmlns:a16="http://schemas.microsoft.com/office/drawing/2014/main" id="{EA998EB9-0F0A-4773-82E8-2C9D6645D299}"/>
                </a:ext>
              </a:extLst>
            </p:cNvPr>
            <p:cNvCxnSpPr/>
            <p:nvPr/>
          </p:nvCxnSpPr>
          <p:spPr>
            <a:xfrm>
              <a:off x="4459" y="2815"/>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09" name="Google Shape;166;p4">
              <a:extLst>
                <a:ext uri="{FF2B5EF4-FFF2-40B4-BE49-F238E27FC236}">
                  <a16:creationId xmlns:a16="http://schemas.microsoft.com/office/drawing/2014/main" id="{2EE06280-F1EA-4794-BF16-974CCDBFC0DC}"/>
                </a:ext>
              </a:extLst>
            </p:cNvPr>
            <p:cNvCxnSpPr/>
            <p:nvPr/>
          </p:nvCxnSpPr>
          <p:spPr>
            <a:xfrm>
              <a:off x="4508" y="2815"/>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10" name="Google Shape;167;p4">
              <a:extLst>
                <a:ext uri="{FF2B5EF4-FFF2-40B4-BE49-F238E27FC236}">
                  <a16:creationId xmlns:a16="http://schemas.microsoft.com/office/drawing/2014/main" id="{E50D1AB1-0FA0-4889-B20E-4C955F546220}"/>
                </a:ext>
              </a:extLst>
            </p:cNvPr>
            <p:cNvCxnSpPr/>
            <p:nvPr/>
          </p:nvCxnSpPr>
          <p:spPr>
            <a:xfrm>
              <a:off x="1137" y="2979"/>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111" name="Google Shape;168;p4">
              <a:extLst>
                <a:ext uri="{FF2B5EF4-FFF2-40B4-BE49-F238E27FC236}">
                  <a16:creationId xmlns:a16="http://schemas.microsoft.com/office/drawing/2014/main" id="{C8F9B021-640E-497A-8FA9-D25FEB3E4295}"/>
                </a:ext>
              </a:extLst>
            </p:cNvPr>
            <p:cNvCxnSpPr/>
            <p:nvPr/>
          </p:nvCxnSpPr>
          <p:spPr>
            <a:xfrm>
              <a:off x="1473" y="2979"/>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12" name="Google Shape;169;p4">
              <a:extLst>
                <a:ext uri="{FF2B5EF4-FFF2-40B4-BE49-F238E27FC236}">
                  <a16:creationId xmlns:a16="http://schemas.microsoft.com/office/drawing/2014/main" id="{A950A5F1-E8EC-43CF-8548-F6A35AFD4A7A}"/>
                </a:ext>
              </a:extLst>
            </p:cNvPr>
            <p:cNvCxnSpPr/>
            <p:nvPr/>
          </p:nvCxnSpPr>
          <p:spPr>
            <a:xfrm>
              <a:off x="1522" y="2979"/>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13" name="Google Shape;170;p4">
              <a:extLst>
                <a:ext uri="{FF2B5EF4-FFF2-40B4-BE49-F238E27FC236}">
                  <a16:creationId xmlns:a16="http://schemas.microsoft.com/office/drawing/2014/main" id="{9334FA04-A96C-4EA7-8E9B-DE1D43C71687}"/>
                </a:ext>
              </a:extLst>
            </p:cNvPr>
            <p:cNvCxnSpPr/>
            <p:nvPr/>
          </p:nvCxnSpPr>
          <p:spPr>
            <a:xfrm>
              <a:off x="2045" y="2979"/>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14" name="Google Shape;171;p4">
              <a:extLst>
                <a:ext uri="{FF2B5EF4-FFF2-40B4-BE49-F238E27FC236}">
                  <a16:creationId xmlns:a16="http://schemas.microsoft.com/office/drawing/2014/main" id="{2AC00D70-0518-4D6F-B705-4AD359562D43}"/>
                </a:ext>
              </a:extLst>
            </p:cNvPr>
            <p:cNvCxnSpPr/>
            <p:nvPr/>
          </p:nvCxnSpPr>
          <p:spPr>
            <a:xfrm>
              <a:off x="2094" y="2979"/>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15" name="Google Shape;172;p4">
              <a:extLst>
                <a:ext uri="{FF2B5EF4-FFF2-40B4-BE49-F238E27FC236}">
                  <a16:creationId xmlns:a16="http://schemas.microsoft.com/office/drawing/2014/main" id="{2F56C879-D3D1-4C32-806B-A4F1705E57B9}"/>
                </a:ext>
              </a:extLst>
            </p:cNvPr>
            <p:cNvCxnSpPr/>
            <p:nvPr/>
          </p:nvCxnSpPr>
          <p:spPr>
            <a:xfrm>
              <a:off x="4410" y="2979"/>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16" name="Google Shape;173;p4">
              <a:extLst>
                <a:ext uri="{FF2B5EF4-FFF2-40B4-BE49-F238E27FC236}">
                  <a16:creationId xmlns:a16="http://schemas.microsoft.com/office/drawing/2014/main" id="{EADEA5E1-6F57-4A67-AF60-777473CE160D}"/>
                </a:ext>
              </a:extLst>
            </p:cNvPr>
            <p:cNvCxnSpPr/>
            <p:nvPr/>
          </p:nvCxnSpPr>
          <p:spPr>
            <a:xfrm>
              <a:off x="4459" y="2979"/>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17" name="Google Shape;174;p4">
              <a:extLst>
                <a:ext uri="{FF2B5EF4-FFF2-40B4-BE49-F238E27FC236}">
                  <a16:creationId xmlns:a16="http://schemas.microsoft.com/office/drawing/2014/main" id="{4CB34F1C-B2AA-4877-B0EE-E75E5FEEB52B}"/>
                </a:ext>
              </a:extLst>
            </p:cNvPr>
            <p:cNvCxnSpPr/>
            <p:nvPr/>
          </p:nvCxnSpPr>
          <p:spPr>
            <a:xfrm>
              <a:off x="4508" y="2979"/>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18" name="Google Shape;175;p4">
              <a:extLst>
                <a:ext uri="{FF2B5EF4-FFF2-40B4-BE49-F238E27FC236}">
                  <a16:creationId xmlns:a16="http://schemas.microsoft.com/office/drawing/2014/main" id="{A10B5220-7CAC-4E25-828C-B1DACCB73872}"/>
                </a:ext>
              </a:extLst>
            </p:cNvPr>
            <p:cNvCxnSpPr/>
            <p:nvPr/>
          </p:nvCxnSpPr>
          <p:spPr>
            <a:xfrm>
              <a:off x="1137" y="3144"/>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119" name="Google Shape;176;p4">
              <a:extLst>
                <a:ext uri="{FF2B5EF4-FFF2-40B4-BE49-F238E27FC236}">
                  <a16:creationId xmlns:a16="http://schemas.microsoft.com/office/drawing/2014/main" id="{3E35FB50-B9E4-4E15-9270-DC4B61661B47}"/>
                </a:ext>
              </a:extLst>
            </p:cNvPr>
            <p:cNvCxnSpPr/>
            <p:nvPr/>
          </p:nvCxnSpPr>
          <p:spPr>
            <a:xfrm>
              <a:off x="1473" y="3144"/>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20" name="Google Shape;177;p4">
              <a:extLst>
                <a:ext uri="{FF2B5EF4-FFF2-40B4-BE49-F238E27FC236}">
                  <a16:creationId xmlns:a16="http://schemas.microsoft.com/office/drawing/2014/main" id="{52429760-1D69-40FE-921B-04E38D598A89}"/>
                </a:ext>
              </a:extLst>
            </p:cNvPr>
            <p:cNvCxnSpPr/>
            <p:nvPr/>
          </p:nvCxnSpPr>
          <p:spPr>
            <a:xfrm>
              <a:off x="1522" y="3144"/>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21" name="Google Shape;178;p4">
              <a:extLst>
                <a:ext uri="{FF2B5EF4-FFF2-40B4-BE49-F238E27FC236}">
                  <a16:creationId xmlns:a16="http://schemas.microsoft.com/office/drawing/2014/main" id="{254FCED5-14BF-43D9-8A26-696B0763255B}"/>
                </a:ext>
              </a:extLst>
            </p:cNvPr>
            <p:cNvCxnSpPr/>
            <p:nvPr/>
          </p:nvCxnSpPr>
          <p:spPr>
            <a:xfrm>
              <a:off x="2045" y="3144"/>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22" name="Google Shape;179;p4">
              <a:extLst>
                <a:ext uri="{FF2B5EF4-FFF2-40B4-BE49-F238E27FC236}">
                  <a16:creationId xmlns:a16="http://schemas.microsoft.com/office/drawing/2014/main" id="{7115F01A-703F-4E92-98D4-BB5D4DCDC7EF}"/>
                </a:ext>
              </a:extLst>
            </p:cNvPr>
            <p:cNvCxnSpPr/>
            <p:nvPr/>
          </p:nvCxnSpPr>
          <p:spPr>
            <a:xfrm>
              <a:off x="2094" y="3144"/>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23" name="Google Shape;180;p4">
              <a:extLst>
                <a:ext uri="{FF2B5EF4-FFF2-40B4-BE49-F238E27FC236}">
                  <a16:creationId xmlns:a16="http://schemas.microsoft.com/office/drawing/2014/main" id="{C5EC95F2-F06C-470D-9FC4-501F8150C23D}"/>
                </a:ext>
              </a:extLst>
            </p:cNvPr>
            <p:cNvCxnSpPr/>
            <p:nvPr/>
          </p:nvCxnSpPr>
          <p:spPr>
            <a:xfrm>
              <a:off x="4410" y="3144"/>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24" name="Google Shape;181;p4">
              <a:extLst>
                <a:ext uri="{FF2B5EF4-FFF2-40B4-BE49-F238E27FC236}">
                  <a16:creationId xmlns:a16="http://schemas.microsoft.com/office/drawing/2014/main" id="{8202D2AB-19D4-40FB-9E8B-1E10EE650BBB}"/>
                </a:ext>
              </a:extLst>
            </p:cNvPr>
            <p:cNvCxnSpPr/>
            <p:nvPr/>
          </p:nvCxnSpPr>
          <p:spPr>
            <a:xfrm>
              <a:off x="4459" y="3144"/>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25" name="Google Shape;182;p4">
              <a:extLst>
                <a:ext uri="{FF2B5EF4-FFF2-40B4-BE49-F238E27FC236}">
                  <a16:creationId xmlns:a16="http://schemas.microsoft.com/office/drawing/2014/main" id="{CC18216C-B2D9-4DB7-A389-8C2ADAE9B31B}"/>
                </a:ext>
              </a:extLst>
            </p:cNvPr>
            <p:cNvCxnSpPr/>
            <p:nvPr/>
          </p:nvCxnSpPr>
          <p:spPr>
            <a:xfrm>
              <a:off x="4508" y="3144"/>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26" name="Google Shape;183;p4">
              <a:extLst>
                <a:ext uri="{FF2B5EF4-FFF2-40B4-BE49-F238E27FC236}">
                  <a16:creationId xmlns:a16="http://schemas.microsoft.com/office/drawing/2014/main" id="{44B39EA6-F261-468A-A711-5C2FDE90BF29}"/>
                </a:ext>
              </a:extLst>
            </p:cNvPr>
            <p:cNvCxnSpPr/>
            <p:nvPr/>
          </p:nvCxnSpPr>
          <p:spPr>
            <a:xfrm>
              <a:off x="1137" y="3307"/>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127" name="Google Shape;184;p4">
              <a:extLst>
                <a:ext uri="{FF2B5EF4-FFF2-40B4-BE49-F238E27FC236}">
                  <a16:creationId xmlns:a16="http://schemas.microsoft.com/office/drawing/2014/main" id="{A072EE4B-BDEA-46D3-9B18-ED615875915B}"/>
                </a:ext>
              </a:extLst>
            </p:cNvPr>
            <p:cNvCxnSpPr/>
            <p:nvPr/>
          </p:nvCxnSpPr>
          <p:spPr>
            <a:xfrm>
              <a:off x="1473" y="330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28" name="Google Shape;185;p4">
              <a:extLst>
                <a:ext uri="{FF2B5EF4-FFF2-40B4-BE49-F238E27FC236}">
                  <a16:creationId xmlns:a16="http://schemas.microsoft.com/office/drawing/2014/main" id="{2D717AA6-64D3-4507-9BAE-69116A7D9BCD}"/>
                </a:ext>
              </a:extLst>
            </p:cNvPr>
            <p:cNvCxnSpPr/>
            <p:nvPr/>
          </p:nvCxnSpPr>
          <p:spPr>
            <a:xfrm>
              <a:off x="1522" y="3307"/>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29" name="Google Shape;186;p4">
              <a:extLst>
                <a:ext uri="{FF2B5EF4-FFF2-40B4-BE49-F238E27FC236}">
                  <a16:creationId xmlns:a16="http://schemas.microsoft.com/office/drawing/2014/main" id="{9089369B-CEA2-40E5-AADE-BCFAFBBA4975}"/>
                </a:ext>
              </a:extLst>
            </p:cNvPr>
            <p:cNvCxnSpPr/>
            <p:nvPr/>
          </p:nvCxnSpPr>
          <p:spPr>
            <a:xfrm>
              <a:off x="2045" y="330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30" name="Google Shape;187;p4">
              <a:extLst>
                <a:ext uri="{FF2B5EF4-FFF2-40B4-BE49-F238E27FC236}">
                  <a16:creationId xmlns:a16="http://schemas.microsoft.com/office/drawing/2014/main" id="{185345BA-F09D-4D43-8D7D-8AE3B9837E59}"/>
                </a:ext>
              </a:extLst>
            </p:cNvPr>
            <p:cNvCxnSpPr/>
            <p:nvPr/>
          </p:nvCxnSpPr>
          <p:spPr>
            <a:xfrm>
              <a:off x="2094" y="3307"/>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31" name="Google Shape;188;p4">
              <a:extLst>
                <a:ext uri="{FF2B5EF4-FFF2-40B4-BE49-F238E27FC236}">
                  <a16:creationId xmlns:a16="http://schemas.microsoft.com/office/drawing/2014/main" id="{8B16E7FA-BD3E-4BEC-A371-935F8ECFEFB6}"/>
                </a:ext>
              </a:extLst>
            </p:cNvPr>
            <p:cNvCxnSpPr/>
            <p:nvPr/>
          </p:nvCxnSpPr>
          <p:spPr>
            <a:xfrm>
              <a:off x="4410" y="330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32" name="Google Shape;189;p4">
              <a:extLst>
                <a:ext uri="{FF2B5EF4-FFF2-40B4-BE49-F238E27FC236}">
                  <a16:creationId xmlns:a16="http://schemas.microsoft.com/office/drawing/2014/main" id="{BD9ABEEE-E9DA-41EA-8541-2E38DC2E910F}"/>
                </a:ext>
              </a:extLst>
            </p:cNvPr>
            <p:cNvCxnSpPr/>
            <p:nvPr/>
          </p:nvCxnSpPr>
          <p:spPr>
            <a:xfrm>
              <a:off x="4459" y="3307"/>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33" name="Google Shape;190;p4">
              <a:extLst>
                <a:ext uri="{FF2B5EF4-FFF2-40B4-BE49-F238E27FC236}">
                  <a16:creationId xmlns:a16="http://schemas.microsoft.com/office/drawing/2014/main" id="{839E9E4D-336F-43DB-84BB-1E8B38FF733A}"/>
                </a:ext>
              </a:extLst>
            </p:cNvPr>
            <p:cNvCxnSpPr/>
            <p:nvPr/>
          </p:nvCxnSpPr>
          <p:spPr>
            <a:xfrm>
              <a:off x="4508" y="3307"/>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34" name="Google Shape;191;p4">
              <a:extLst>
                <a:ext uri="{FF2B5EF4-FFF2-40B4-BE49-F238E27FC236}">
                  <a16:creationId xmlns:a16="http://schemas.microsoft.com/office/drawing/2014/main" id="{6DB51E09-78EC-41BB-B060-57B4DFC6613A}"/>
                </a:ext>
              </a:extLst>
            </p:cNvPr>
            <p:cNvCxnSpPr/>
            <p:nvPr/>
          </p:nvCxnSpPr>
          <p:spPr>
            <a:xfrm>
              <a:off x="1137" y="3472"/>
              <a:ext cx="335" cy="0"/>
            </a:xfrm>
            <a:prstGeom prst="straightConnector1">
              <a:avLst/>
            </a:prstGeom>
            <a:noFill/>
            <a:ln w="11500" cap="sq" cmpd="sng">
              <a:solidFill>
                <a:srgbClr val="FFFFFF"/>
              </a:solidFill>
              <a:prstDash val="solid"/>
              <a:miter lim="800000"/>
              <a:headEnd type="none" w="med" len="med"/>
              <a:tailEnd type="none" w="med" len="med"/>
            </a:ln>
          </p:spPr>
        </p:cxnSp>
        <p:cxnSp>
          <p:nvCxnSpPr>
            <p:cNvPr id="135" name="Google Shape;192;p4">
              <a:extLst>
                <a:ext uri="{FF2B5EF4-FFF2-40B4-BE49-F238E27FC236}">
                  <a16:creationId xmlns:a16="http://schemas.microsoft.com/office/drawing/2014/main" id="{CAB959DE-0436-4341-97E1-FC1422B3552A}"/>
                </a:ext>
              </a:extLst>
            </p:cNvPr>
            <p:cNvCxnSpPr/>
            <p:nvPr/>
          </p:nvCxnSpPr>
          <p:spPr>
            <a:xfrm>
              <a:off x="1473" y="3472"/>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36" name="Google Shape;193;p4">
              <a:extLst>
                <a:ext uri="{FF2B5EF4-FFF2-40B4-BE49-F238E27FC236}">
                  <a16:creationId xmlns:a16="http://schemas.microsoft.com/office/drawing/2014/main" id="{D4A0B8D2-2A4C-488E-B087-9C2413FD2318}"/>
                </a:ext>
              </a:extLst>
            </p:cNvPr>
            <p:cNvCxnSpPr/>
            <p:nvPr/>
          </p:nvCxnSpPr>
          <p:spPr>
            <a:xfrm>
              <a:off x="1522" y="3472"/>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37" name="Google Shape;194;p4">
              <a:extLst>
                <a:ext uri="{FF2B5EF4-FFF2-40B4-BE49-F238E27FC236}">
                  <a16:creationId xmlns:a16="http://schemas.microsoft.com/office/drawing/2014/main" id="{E3CD6581-8EAA-4543-8A61-52ED1BAE0CA1}"/>
                </a:ext>
              </a:extLst>
            </p:cNvPr>
            <p:cNvCxnSpPr/>
            <p:nvPr/>
          </p:nvCxnSpPr>
          <p:spPr>
            <a:xfrm>
              <a:off x="2045" y="3472"/>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38" name="Google Shape;195;p4">
              <a:extLst>
                <a:ext uri="{FF2B5EF4-FFF2-40B4-BE49-F238E27FC236}">
                  <a16:creationId xmlns:a16="http://schemas.microsoft.com/office/drawing/2014/main" id="{3688F6D3-CB0D-4E45-B88A-F4844F048CDC}"/>
                </a:ext>
              </a:extLst>
            </p:cNvPr>
            <p:cNvCxnSpPr/>
            <p:nvPr/>
          </p:nvCxnSpPr>
          <p:spPr>
            <a:xfrm>
              <a:off x="2094" y="3472"/>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39" name="Google Shape;196;p4">
              <a:extLst>
                <a:ext uri="{FF2B5EF4-FFF2-40B4-BE49-F238E27FC236}">
                  <a16:creationId xmlns:a16="http://schemas.microsoft.com/office/drawing/2014/main" id="{5525934A-E692-4E53-8B5B-16A9AD962D85}"/>
                </a:ext>
              </a:extLst>
            </p:cNvPr>
            <p:cNvCxnSpPr/>
            <p:nvPr/>
          </p:nvCxnSpPr>
          <p:spPr>
            <a:xfrm>
              <a:off x="4410" y="3472"/>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0" name="Google Shape;197;p4">
              <a:extLst>
                <a:ext uri="{FF2B5EF4-FFF2-40B4-BE49-F238E27FC236}">
                  <a16:creationId xmlns:a16="http://schemas.microsoft.com/office/drawing/2014/main" id="{9A327EF6-BD32-427A-A5A2-8658C6F11256}"/>
                </a:ext>
              </a:extLst>
            </p:cNvPr>
            <p:cNvCxnSpPr/>
            <p:nvPr/>
          </p:nvCxnSpPr>
          <p:spPr>
            <a:xfrm>
              <a:off x="4459" y="3472"/>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1" name="Google Shape;198;p4">
              <a:extLst>
                <a:ext uri="{FF2B5EF4-FFF2-40B4-BE49-F238E27FC236}">
                  <a16:creationId xmlns:a16="http://schemas.microsoft.com/office/drawing/2014/main" id="{F83E933C-227A-44C0-A5C8-AFE02A2E957A}"/>
                </a:ext>
              </a:extLst>
            </p:cNvPr>
            <p:cNvCxnSpPr/>
            <p:nvPr/>
          </p:nvCxnSpPr>
          <p:spPr>
            <a:xfrm>
              <a:off x="4508" y="3472"/>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42" name="Google Shape;199;p4">
              <a:extLst>
                <a:ext uri="{FF2B5EF4-FFF2-40B4-BE49-F238E27FC236}">
                  <a16:creationId xmlns:a16="http://schemas.microsoft.com/office/drawing/2014/main" id="{1E3A5845-5E10-45DF-BC72-986142F0D27E}"/>
                </a:ext>
              </a:extLst>
            </p:cNvPr>
            <p:cNvCxnSpPr/>
            <p:nvPr/>
          </p:nvCxnSpPr>
          <p:spPr>
            <a:xfrm>
              <a:off x="1137" y="3636"/>
              <a:ext cx="3272" cy="0"/>
            </a:xfrm>
            <a:prstGeom prst="straightConnector1">
              <a:avLst/>
            </a:prstGeom>
            <a:noFill/>
            <a:ln w="11500" cap="sq" cmpd="sng">
              <a:solidFill>
                <a:srgbClr val="FFFFFF"/>
              </a:solidFill>
              <a:prstDash val="solid"/>
              <a:miter lim="800000"/>
              <a:headEnd type="none" w="med" len="med"/>
              <a:tailEnd type="none" w="med" len="med"/>
            </a:ln>
          </p:spPr>
        </p:cxnSp>
        <p:cxnSp>
          <p:nvCxnSpPr>
            <p:cNvPr id="143" name="Google Shape;200;p4">
              <a:extLst>
                <a:ext uri="{FF2B5EF4-FFF2-40B4-BE49-F238E27FC236}">
                  <a16:creationId xmlns:a16="http://schemas.microsoft.com/office/drawing/2014/main" id="{4A825BE2-AF2C-47C7-87FE-EA1BF9216FA3}"/>
                </a:ext>
              </a:extLst>
            </p:cNvPr>
            <p:cNvCxnSpPr/>
            <p:nvPr/>
          </p:nvCxnSpPr>
          <p:spPr>
            <a:xfrm>
              <a:off x="1473" y="3636"/>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4" name="Google Shape;201;p4">
              <a:extLst>
                <a:ext uri="{FF2B5EF4-FFF2-40B4-BE49-F238E27FC236}">
                  <a16:creationId xmlns:a16="http://schemas.microsoft.com/office/drawing/2014/main" id="{32D0888E-B48C-4EA5-8D87-0E3BC32E859C}"/>
                </a:ext>
              </a:extLst>
            </p:cNvPr>
            <p:cNvCxnSpPr/>
            <p:nvPr/>
          </p:nvCxnSpPr>
          <p:spPr>
            <a:xfrm>
              <a:off x="1522" y="3636"/>
              <a:ext cx="522" cy="0"/>
            </a:xfrm>
            <a:prstGeom prst="straightConnector1">
              <a:avLst/>
            </a:prstGeom>
            <a:noFill/>
            <a:ln w="11500" cap="sq" cmpd="sng">
              <a:solidFill>
                <a:srgbClr val="FFFFFF"/>
              </a:solidFill>
              <a:prstDash val="solid"/>
              <a:miter lim="800000"/>
              <a:headEnd type="none" w="med" len="med"/>
              <a:tailEnd type="none" w="med" len="med"/>
            </a:ln>
          </p:spPr>
        </p:cxnSp>
        <p:cxnSp>
          <p:nvCxnSpPr>
            <p:cNvPr id="145" name="Google Shape;202;p4">
              <a:extLst>
                <a:ext uri="{FF2B5EF4-FFF2-40B4-BE49-F238E27FC236}">
                  <a16:creationId xmlns:a16="http://schemas.microsoft.com/office/drawing/2014/main" id="{2F2FBDD7-3EA2-4A06-AC61-0A9398776B65}"/>
                </a:ext>
              </a:extLst>
            </p:cNvPr>
            <p:cNvCxnSpPr/>
            <p:nvPr/>
          </p:nvCxnSpPr>
          <p:spPr>
            <a:xfrm>
              <a:off x="2045" y="3636"/>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6" name="Google Shape;203;p4">
              <a:extLst>
                <a:ext uri="{FF2B5EF4-FFF2-40B4-BE49-F238E27FC236}">
                  <a16:creationId xmlns:a16="http://schemas.microsoft.com/office/drawing/2014/main" id="{AB495442-4623-4C12-9EDA-AE04671DB976}"/>
                </a:ext>
              </a:extLst>
            </p:cNvPr>
            <p:cNvCxnSpPr/>
            <p:nvPr/>
          </p:nvCxnSpPr>
          <p:spPr>
            <a:xfrm>
              <a:off x="2094" y="3636"/>
              <a:ext cx="2315" cy="0"/>
            </a:xfrm>
            <a:prstGeom prst="straightConnector1">
              <a:avLst/>
            </a:prstGeom>
            <a:noFill/>
            <a:ln w="11500" cap="sq" cmpd="sng">
              <a:solidFill>
                <a:srgbClr val="FFFFFF"/>
              </a:solidFill>
              <a:prstDash val="solid"/>
              <a:miter lim="800000"/>
              <a:headEnd type="none" w="med" len="med"/>
              <a:tailEnd type="none" w="med" len="med"/>
            </a:ln>
          </p:spPr>
        </p:cxnSp>
        <p:cxnSp>
          <p:nvCxnSpPr>
            <p:cNvPr id="147" name="Google Shape;204;p4">
              <a:extLst>
                <a:ext uri="{FF2B5EF4-FFF2-40B4-BE49-F238E27FC236}">
                  <a16:creationId xmlns:a16="http://schemas.microsoft.com/office/drawing/2014/main" id="{21B0DF14-BAFC-426F-B1C4-94003EA2210B}"/>
                </a:ext>
              </a:extLst>
            </p:cNvPr>
            <p:cNvCxnSpPr/>
            <p:nvPr/>
          </p:nvCxnSpPr>
          <p:spPr>
            <a:xfrm>
              <a:off x="4410" y="3636"/>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8" name="Google Shape;205;p4">
              <a:extLst>
                <a:ext uri="{FF2B5EF4-FFF2-40B4-BE49-F238E27FC236}">
                  <a16:creationId xmlns:a16="http://schemas.microsoft.com/office/drawing/2014/main" id="{5D122AFD-94CD-40AE-BE7C-5728D034104E}"/>
                </a:ext>
              </a:extLst>
            </p:cNvPr>
            <p:cNvCxnSpPr/>
            <p:nvPr/>
          </p:nvCxnSpPr>
          <p:spPr>
            <a:xfrm>
              <a:off x="4459" y="3636"/>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49" name="Google Shape;206;p4">
              <a:extLst>
                <a:ext uri="{FF2B5EF4-FFF2-40B4-BE49-F238E27FC236}">
                  <a16:creationId xmlns:a16="http://schemas.microsoft.com/office/drawing/2014/main" id="{4EB92E5C-1B19-43F4-A8F4-2D7D11C8B115}"/>
                </a:ext>
              </a:extLst>
            </p:cNvPr>
            <p:cNvCxnSpPr/>
            <p:nvPr/>
          </p:nvCxnSpPr>
          <p:spPr>
            <a:xfrm>
              <a:off x="4508" y="3636"/>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50" name="Google Shape;207;p4">
              <a:extLst>
                <a:ext uri="{FF2B5EF4-FFF2-40B4-BE49-F238E27FC236}">
                  <a16:creationId xmlns:a16="http://schemas.microsoft.com/office/drawing/2014/main" id="{E764BED5-5432-46BF-AEB8-86837FD838C7}"/>
                </a:ext>
              </a:extLst>
            </p:cNvPr>
            <p:cNvCxnSpPr/>
            <p:nvPr/>
          </p:nvCxnSpPr>
          <p:spPr>
            <a:xfrm>
              <a:off x="1137" y="3800"/>
              <a:ext cx="3272" cy="0"/>
            </a:xfrm>
            <a:prstGeom prst="straightConnector1">
              <a:avLst/>
            </a:prstGeom>
            <a:noFill/>
            <a:ln w="11500" cap="sq" cmpd="sng">
              <a:solidFill>
                <a:srgbClr val="FFFFFF"/>
              </a:solidFill>
              <a:prstDash val="solid"/>
              <a:miter lim="800000"/>
              <a:headEnd type="none" w="med" len="med"/>
              <a:tailEnd type="none" w="med" len="med"/>
            </a:ln>
          </p:spPr>
        </p:cxnSp>
        <p:cxnSp>
          <p:nvCxnSpPr>
            <p:cNvPr id="151" name="Google Shape;208;p4">
              <a:extLst>
                <a:ext uri="{FF2B5EF4-FFF2-40B4-BE49-F238E27FC236}">
                  <a16:creationId xmlns:a16="http://schemas.microsoft.com/office/drawing/2014/main" id="{D58EDA62-F37B-4316-BB30-AA7AF65D8CAB}"/>
                </a:ext>
              </a:extLst>
            </p:cNvPr>
            <p:cNvCxnSpPr/>
            <p:nvPr/>
          </p:nvCxnSpPr>
          <p:spPr>
            <a:xfrm>
              <a:off x="4410" y="3800"/>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52" name="Google Shape;209;p4">
              <a:extLst>
                <a:ext uri="{FF2B5EF4-FFF2-40B4-BE49-F238E27FC236}">
                  <a16:creationId xmlns:a16="http://schemas.microsoft.com/office/drawing/2014/main" id="{67AB0EDB-8266-4F46-AB40-9658E30A9945}"/>
                </a:ext>
              </a:extLst>
            </p:cNvPr>
            <p:cNvCxnSpPr/>
            <p:nvPr/>
          </p:nvCxnSpPr>
          <p:spPr>
            <a:xfrm>
              <a:off x="4459" y="3800"/>
              <a:ext cx="48" cy="0"/>
            </a:xfrm>
            <a:prstGeom prst="straightConnector1">
              <a:avLst/>
            </a:prstGeom>
            <a:noFill/>
            <a:ln w="11500" cap="sq" cmpd="sng">
              <a:solidFill>
                <a:srgbClr val="FFFFFF"/>
              </a:solidFill>
              <a:prstDash val="solid"/>
              <a:miter lim="800000"/>
              <a:headEnd type="none" w="med" len="med"/>
              <a:tailEnd type="none" w="med" len="med"/>
            </a:ln>
          </p:spPr>
        </p:cxnSp>
        <p:cxnSp>
          <p:nvCxnSpPr>
            <p:cNvPr id="153" name="Google Shape;210;p4">
              <a:extLst>
                <a:ext uri="{FF2B5EF4-FFF2-40B4-BE49-F238E27FC236}">
                  <a16:creationId xmlns:a16="http://schemas.microsoft.com/office/drawing/2014/main" id="{FDE64EE8-4168-4EE4-A4A7-65DE23B9C246}"/>
                </a:ext>
              </a:extLst>
            </p:cNvPr>
            <p:cNvCxnSpPr/>
            <p:nvPr/>
          </p:nvCxnSpPr>
          <p:spPr>
            <a:xfrm>
              <a:off x="4508" y="3800"/>
              <a:ext cx="1949" cy="0"/>
            </a:xfrm>
            <a:prstGeom prst="straightConnector1">
              <a:avLst/>
            </a:prstGeom>
            <a:noFill/>
            <a:ln w="11500" cap="sq" cmpd="sng">
              <a:solidFill>
                <a:srgbClr val="FFFFFF"/>
              </a:solidFill>
              <a:prstDash val="solid"/>
              <a:miter lim="800000"/>
              <a:headEnd type="none" w="med" len="med"/>
              <a:tailEnd type="none" w="med" len="med"/>
            </a:ln>
          </p:spPr>
        </p:cxnSp>
        <p:cxnSp>
          <p:nvCxnSpPr>
            <p:cNvPr id="154" name="Google Shape;211;p4">
              <a:extLst>
                <a:ext uri="{FF2B5EF4-FFF2-40B4-BE49-F238E27FC236}">
                  <a16:creationId xmlns:a16="http://schemas.microsoft.com/office/drawing/2014/main" id="{63A669C9-3CA4-4B45-A630-0F8D851D1994}"/>
                </a:ext>
              </a:extLst>
            </p:cNvPr>
            <p:cNvCxnSpPr/>
            <p:nvPr/>
          </p:nvCxnSpPr>
          <p:spPr>
            <a:xfrm>
              <a:off x="1137"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55" name="Google Shape;212;p4">
              <a:extLst>
                <a:ext uri="{FF2B5EF4-FFF2-40B4-BE49-F238E27FC236}">
                  <a16:creationId xmlns:a16="http://schemas.microsoft.com/office/drawing/2014/main" id="{5B968006-C0D6-4D00-A83F-D0212DD9D54D}"/>
                </a:ext>
              </a:extLst>
            </p:cNvPr>
            <p:cNvCxnSpPr/>
            <p:nvPr/>
          </p:nvCxnSpPr>
          <p:spPr>
            <a:xfrm>
              <a:off x="1137"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56" name="Google Shape;213;p4">
              <a:extLst>
                <a:ext uri="{FF2B5EF4-FFF2-40B4-BE49-F238E27FC236}">
                  <a16:creationId xmlns:a16="http://schemas.microsoft.com/office/drawing/2014/main" id="{118E8512-E763-4DF7-AC0C-1EE76670E803}"/>
                </a:ext>
              </a:extLst>
            </p:cNvPr>
            <p:cNvCxnSpPr/>
            <p:nvPr/>
          </p:nvCxnSpPr>
          <p:spPr>
            <a:xfrm>
              <a:off x="1137"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57" name="Google Shape;214;p4">
              <a:extLst>
                <a:ext uri="{FF2B5EF4-FFF2-40B4-BE49-F238E27FC236}">
                  <a16:creationId xmlns:a16="http://schemas.microsoft.com/office/drawing/2014/main" id="{74E57383-8263-44BA-B1D5-DD458C1EFA35}"/>
                </a:ext>
              </a:extLst>
            </p:cNvPr>
            <p:cNvCxnSpPr/>
            <p:nvPr/>
          </p:nvCxnSpPr>
          <p:spPr>
            <a:xfrm>
              <a:off x="1137"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58" name="Google Shape;215;p4">
              <a:extLst>
                <a:ext uri="{FF2B5EF4-FFF2-40B4-BE49-F238E27FC236}">
                  <a16:creationId xmlns:a16="http://schemas.microsoft.com/office/drawing/2014/main" id="{A231255E-6ADB-414C-8AB6-BB1B340C6FA8}"/>
                </a:ext>
              </a:extLst>
            </p:cNvPr>
            <p:cNvCxnSpPr/>
            <p:nvPr/>
          </p:nvCxnSpPr>
          <p:spPr>
            <a:xfrm>
              <a:off x="1137"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59" name="Google Shape;216;p4">
              <a:extLst>
                <a:ext uri="{FF2B5EF4-FFF2-40B4-BE49-F238E27FC236}">
                  <a16:creationId xmlns:a16="http://schemas.microsoft.com/office/drawing/2014/main" id="{52FE0555-2F99-43A2-A0A5-420C0DA6C7AD}"/>
                </a:ext>
              </a:extLst>
            </p:cNvPr>
            <p:cNvCxnSpPr/>
            <p:nvPr/>
          </p:nvCxnSpPr>
          <p:spPr>
            <a:xfrm>
              <a:off x="1137"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0" name="Google Shape;217;p4">
              <a:extLst>
                <a:ext uri="{FF2B5EF4-FFF2-40B4-BE49-F238E27FC236}">
                  <a16:creationId xmlns:a16="http://schemas.microsoft.com/office/drawing/2014/main" id="{31C153F3-FD85-4932-86B4-F50BEAAEF7DE}"/>
                </a:ext>
              </a:extLst>
            </p:cNvPr>
            <p:cNvCxnSpPr/>
            <p:nvPr/>
          </p:nvCxnSpPr>
          <p:spPr>
            <a:xfrm>
              <a:off x="1137"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1" name="Google Shape;218;p4">
              <a:extLst>
                <a:ext uri="{FF2B5EF4-FFF2-40B4-BE49-F238E27FC236}">
                  <a16:creationId xmlns:a16="http://schemas.microsoft.com/office/drawing/2014/main" id="{95DE7189-7E65-48FB-A64F-A31EC9283386}"/>
                </a:ext>
              </a:extLst>
            </p:cNvPr>
            <p:cNvCxnSpPr/>
            <p:nvPr/>
          </p:nvCxnSpPr>
          <p:spPr>
            <a:xfrm>
              <a:off x="1137"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2" name="Google Shape;219;p4">
              <a:extLst>
                <a:ext uri="{FF2B5EF4-FFF2-40B4-BE49-F238E27FC236}">
                  <a16:creationId xmlns:a16="http://schemas.microsoft.com/office/drawing/2014/main" id="{ED2AACBB-7451-4E1E-B30A-FE6C34D06BDB}"/>
                </a:ext>
              </a:extLst>
            </p:cNvPr>
            <p:cNvCxnSpPr/>
            <p:nvPr/>
          </p:nvCxnSpPr>
          <p:spPr>
            <a:xfrm>
              <a:off x="1137" y="3636"/>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3" name="Google Shape;220;p4">
              <a:extLst>
                <a:ext uri="{FF2B5EF4-FFF2-40B4-BE49-F238E27FC236}">
                  <a16:creationId xmlns:a16="http://schemas.microsoft.com/office/drawing/2014/main" id="{6955C390-59B0-496A-A9EA-24DE6EB5727F}"/>
                </a:ext>
              </a:extLst>
            </p:cNvPr>
            <p:cNvCxnSpPr/>
            <p:nvPr/>
          </p:nvCxnSpPr>
          <p:spPr>
            <a:xfrm>
              <a:off x="1473"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4" name="Google Shape;221;p4">
              <a:extLst>
                <a:ext uri="{FF2B5EF4-FFF2-40B4-BE49-F238E27FC236}">
                  <a16:creationId xmlns:a16="http://schemas.microsoft.com/office/drawing/2014/main" id="{5552DC6B-7BB1-4127-98E7-DCCE294AFFAD}"/>
                </a:ext>
              </a:extLst>
            </p:cNvPr>
            <p:cNvCxnSpPr/>
            <p:nvPr/>
          </p:nvCxnSpPr>
          <p:spPr>
            <a:xfrm>
              <a:off x="1473"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5" name="Google Shape;222;p4">
              <a:extLst>
                <a:ext uri="{FF2B5EF4-FFF2-40B4-BE49-F238E27FC236}">
                  <a16:creationId xmlns:a16="http://schemas.microsoft.com/office/drawing/2014/main" id="{32075251-F9B3-40D5-AFD9-3F5A50A32C4C}"/>
                </a:ext>
              </a:extLst>
            </p:cNvPr>
            <p:cNvCxnSpPr/>
            <p:nvPr/>
          </p:nvCxnSpPr>
          <p:spPr>
            <a:xfrm>
              <a:off x="1473"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6" name="Google Shape;223;p4">
              <a:extLst>
                <a:ext uri="{FF2B5EF4-FFF2-40B4-BE49-F238E27FC236}">
                  <a16:creationId xmlns:a16="http://schemas.microsoft.com/office/drawing/2014/main" id="{318D96B4-EA72-4C83-92D2-8117345B9280}"/>
                </a:ext>
              </a:extLst>
            </p:cNvPr>
            <p:cNvCxnSpPr/>
            <p:nvPr/>
          </p:nvCxnSpPr>
          <p:spPr>
            <a:xfrm>
              <a:off x="1473"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7" name="Google Shape;224;p4">
              <a:extLst>
                <a:ext uri="{FF2B5EF4-FFF2-40B4-BE49-F238E27FC236}">
                  <a16:creationId xmlns:a16="http://schemas.microsoft.com/office/drawing/2014/main" id="{83711CEE-A8F9-4583-A675-15864CD4EEC6}"/>
                </a:ext>
              </a:extLst>
            </p:cNvPr>
            <p:cNvCxnSpPr/>
            <p:nvPr/>
          </p:nvCxnSpPr>
          <p:spPr>
            <a:xfrm>
              <a:off x="1473"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8" name="Google Shape;225;p4">
              <a:extLst>
                <a:ext uri="{FF2B5EF4-FFF2-40B4-BE49-F238E27FC236}">
                  <a16:creationId xmlns:a16="http://schemas.microsoft.com/office/drawing/2014/main" id="{D8E11C30-9331-4F45-91AF-1FDB74B75B0C}"/>
                </a:ext>
              </a:extLst>
            </p:cNvPr>
            <p:cNvCxnSpPr/>
            <p:nvPr/>
          </p:nvCxnSpPr>
          <p:spPr>
            <a:xfrm>
              <a:off x="1473"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69" name="Google Shape;226;p4">
              <a:extLst>
                <a:ext uri="{FF2B5EF4-FFF2-40B4-BE49-F238E27FC236}">
                  <a16:creationId xmlns:a16="http://schemas.microsoft.com/office/drawing/2014/main" id="{B6691EEF-D913-4056-84D1-C00D6FB8B226}"/>
                </a:ext>
              </a:extLst>
            </p:cNvPr>
            <p:cNvCxnSpPr/>
            <p:nvPr/>
          </p:nvCxnSpPr>
          <p:spPr>
            <a:xfrm>
              <a:off x="1473"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0" name="Google Shape;227;p4">
              <a:extLst>
                <a:ext uri="{FF2B5EF4-FFF2-40B4-BE49-F238E27FC236}">
                  <a16:creationId xmlns:a16="http://schemas.microsoft.com/office/drawing/2014/main" id="{6176B9D4-CA0C-43B9-B218-DB9897704EE6}"/>
                </a:ext>
              </a:extLst>
            </p:cNvPr>
            <p:cNvCxnSpPr/>
            <p:nvPr/>
          </p:nvCxnSpPr>
          <p:spPr>
            <a:xfrm>
              <a:off x="1473"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1" name="Google Shape;228;p4">
              <a:extLst>
                <a:ext uri="{FF2B5EF4-FFF2-40B4-BE49-F238E27FC236}">
                  <a16:creationId xmlns:a16="http://schemas.microsoft.com/office/drawing/2014/main" id="{DD1A8443-E3C8-4E2B-ACBB-DB9134DBDF16}"/>
                </a:ext>
              </a:extLst>
            </p:cNvPr>
            <p:cNvCxnSpPr/>
            <p:nvPr/>
          </p:nvCxnSpPr>
          <p:spPr>
            <a:xfrm>
              <a:off x="1522"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2" name="Google Shape;229;p4">
              <a:extLst>
                <a:ext uri="{FF2B5EF4-FFF2-40B4-BE49-F238E27FC236}">
                  <a16:creationId xmlns:a16="http://schemas.microsoft.com/office/drawing/2014/main" id="{DCAE5001-ECD4-4A4A-BDA1-2E15BF339AFB}"/>
                </a:ext>
              </a:extLst>
            </p:cNvPr>
            <p:cNvCxnSpPr/>
            <p:nvPr/>
          </p:nvCxnSpPr>
          <p:spPr>
            <a:xfrm>
              <a:off x="1522"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3" name="Google Shape;230;p4">
              <a:extLst>
                <a:ext uri="{FF2B5EF4-FFF2-40B4-BE49-F238E27FC236}">
                  <a16:creationId xmlns:a16="http://schemas.microsoft.com/office/drawing/2014/main" id="{92C3CC42-C8B5-44C7-920E-1A0BFB38656A}"/>
                </a:ext>
              </a:extLst>
            </p:cNvPr>
            <p:cNvCxnSpPr/>
            <p:nvPr/>
          </p:nvCxnSpPr>
          <p:spPr>
            <a:xfrm>
              <a:off x="1522"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4" name="Google Shape;231;p4">
              <a:extLst>
                <a:ext uri="{FF2B5EF4-FFF2-40B4-BE49-F238E27FC236}">
                  <a16:creationId xmlns:a16="http://schemas.microsoft.com/office/drawing/2014/main" id="{BE9C63A2-1B70-4071-94C4-78051F873FBA}"/>
                </a:ext>
              </a:extLst>
            </p:cNvPr>
            <p:cNvCxnSpPr/>
            <p:nvPr/>
          </p:nvCxnSpPr>
          <p:spPr>
            <a:xfrm>
              <a:off x="1522"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5" name="Google Shape;232;p4">
              <a:extLst>
                <a:ext uri="{FF2B5EF4-FFF2-40B4-BE49-F238E27FC236}">
                  <a16:creationId xmlns:a16="http://schemas.microsoft.com/office/drawing/2014/main" id="{507A669E-73E6-433E-8969-3BF6A4D54F3F}"/>
                </a:ext>
              </a:extLst>
            </p:cNvPr>
            <p:cNvCxnSpPr/>
            <p:nvPr/>
          </p:nvCxnSpPr>
          <p:spPr>
            <a:xfrm>
              <a:off x="1522"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6" name="Google Shape;233;p4">
              <a:extLst>
                <a:ext uri="{FF2B5EF4-FFF2-40B4-BE49-F238E27FC236}">
                  <a16:creationId xmlns:a16="http://schemas.microsoft.com/office/drawing/2014/main" id="{EDCD6F10-29A0-4EFD-9C1E-487ADDFD6992}"/>
                </a:ext>
              </a:extLst>
            </p:cNvPr>
            <p:cNvCxnSpPr/>
            <p:nvPr/>
          </p:nvCxnSpPr>
          <p:spPr>
            <a:xfrm>
              <a:off x="1522"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7" name="Google Shape;234;p4">
              <a:extLst>
                <a:ext uri="{FF2B5EF4-FFF2-40B4-BE49-F238E27FC236}">
                  <a16:creationId xmlns:a16="http://schemas.microsoft.com/office/drawing/2014/main" id="{D1C58E87-1B71-4AE5-AD2B-F34E6DA6D91F}"/>
                </a:ext>
              </a:extLst>
            </p:cNvPr>
            <p:cNvCxnSpPr/>
            <p:nvPr/>
          </p:nvCxnSpPr>
          <p:spPr>
            <a:xfrm>
              <a:off x="1522"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8" name="Google Shape;235;p4">
              <a:extLst>
                <a:ext uri="{FF2B5EF4-FFF2-40B4-BE49-F238E27FC236}">
                  <a16:creationId xmlns:a16="http://schemas.microsoft.com/office/drawing/2014/main" id="{7967E808-B603-4E4A-B1B9-89740DBB1CAA}"/>
                </a:ext>
              </a:extLst>
            </p:cNvPr>
            <p:cNvCxnSpPr/>
            <p:nvPr/>
          </p:nvCxnSpPr>
          <p:spPr>
            <a:xfrm>
              <a:off x="1522"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79" name="Google Shape;236;p4">
              <a:extLst>
                <a:ext uri="{FF2B5EF4-FFF2-40B4-BE49-F238E27FC236}">
                  <a16:creationId xmlns:a16="http://schemas.microsoft.com/office/drawing/2014/main" id="{1E59A180-E376-47E9-875B-F8755B8456EE}"/>
                </a:ext>
              </a:extLst>
            </p:cNvPr>
            <p:cNvCxnSpPr/>
            <p:nvPr/>
          </p:nvCxnSpPr>
          <p:spPr>
            <a:xfrm>
              <a:off x="2045"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0" name="Google Shape;237;p4">
              <a:extLst>
                <a:ext uri="{FF2B5EF4-FFF2-40B4-BE49-F238E27FC236}">
                  <a16:creationId xmlns:a16="http://schemas.microsoft.com/office/drawing/2014/main" id="{DC6CDC91-9975-4755-9703-74CEDD614102}"/>
                </a:ext>
              </a:extLst>
            </p:cNvPr>
            <p:cNvCxnSpPr/>
            <p:nvPr/>
          </p:nvCxnSpPr>
          <p:spPr>
            <a:xfrm>
              <a:off x="2045"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1" name="Google Shape;238;p4">
              <a:extLst>
                <a:ext uri="{FF2B5EF4-FFF2-40B4-BE49-F238E27FC236}">
                  <a16:creationId xmlns:a16="http://schemas.microsoft.com/office/drawing/2014/main" id="{4746E6B0-C5BF-42E6-AC53-434D78040A73}"/>
                </a:ext>
              </a:extLst>
            </p:cNvPr>
            <p:cNvCxnSpPr/>
            <p:nvPr/>
          </p:nvCxnSpPr>
          <p:spPr>
            <a:xfrm>
              <a:off x="2045"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2" name="Google Shape;239;p4">
              <a:extLst>
                <a:ext uri="{FF2B5EF4-FFF2-40B4-BE49-F238E27FC236}">
                  <a16:creationId xmlns:a16="http://schemas.microsoft.com/office/drawing/2014/main" id="{7E256CA0-8B4A-4B18-B9F7-AB05C41F7792}"/>
                </a:ext>
              </a:extLst>
            </p:cNvPr>
            <p:cNvCxnSpPr/>
            <p:nvPr/>
          </p:nvCxnSpPr>
          <p:spPr>
            <a:xfrm>
              <a:off x="2045"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3" name="Google Shape;240;p4">
              <a:extLst>
                <a:ext uri="{FF2B5EF4-FFF2-40B4-BE49-F238E27FC236}">
                  <a16:creationId xmlns:a16="http://schemas.microsoft.com/office/drawing/2014/main" id="{2A6FCA0D-286A-4BFD-938A-405FA0AEDBE1}"/>
                </a:ext>
              </a:extLst>
            </p:cNvPr>
            <p:cNvCxnSpPr/>
            <p:nvPr/>
          </p:nvCxnSpPr>
          <p:spPr>
            <a:xfrm>
              <a:off x="2045"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4" name="Google Shape;241;p4">
              <a:extLst>
                <a:ext uri="{FF2B5EF4-FFF2-40B4-BE49-F238E27FC236}">
                  <a16:creationId xmlns:a16="http://schemas.microsoft.com/office/drawing/2014/main" id="{34AEB3AD-D202-492F-8D35-40FF250A8715}"/>
                </a:ext>
              </a:extLst>
            </p:cNvPr>
            <p:cNvCxnSpPr/>
            <p:nvPr/>
          </p:nvCxnSpPr>
          <p:spPr>
            <a:xfrm>
              <a:off x="2045"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5" name="Google Shape;242;p4">
              <a:extLst>
                <a:ext uri="{FF2B5EF4-FFF2-40B4-BE49-F238E27FC236}">
                  <a16:creationId xmlns:a16="http://schemas.microsoft.com/office/drawing/2014/main" id="{62FB9305-BF0E-4F5F-8751-ADE2584C00AA}"/>
                </a:ext>
              </a:extLst>
            </p:cNvPr>
            <p:cNvCxnSpPr/>
            <p:nvPr/>
          </p:nvCxnSpPr>
          <p:spPr>
            <a:xfrm>
              <a:off x="2045"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6" name="Google Shape;243;p4">
              <a:extLst>
                <a:ext uri="{FF2B5EF4-FFF2-40B4-BE49-F238E27FC236}">
                  <a16:creationId xmlns:a16="http://schemas.microsoft.com/office/drawing/2014/main" id="{3607FC6B-E71B-4CEC-80D8-8B47192C0CF3}"/>
                </a:ext>
              </a:extLst>
            </p:cNvPr>
            <p:cNvCxnSpPr/>
            <p:nvPr/>
          </p:nvCxnSpPr>
          <p:spPr>
            <a:xfrm>
              <a:off x="2045"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7" name="Google Shape;244;p4">
              <a:extLst>
                <a:ext uri="{FF2B5EF4-FFF2-40B4-BE49-F238E27FC236}">
                  <a16:creationId xmlns:a16="http://schemas.microsoft.com/office/drawing/2014/main" id="{EB06CC0E-420B-4C51-A672-162268820284}"/>
                </a:ext>
              </a:extLst>
            </p:cNvPr>
            <p:cNvCxnSpPr/>
            <p:nvPr/>
          </p:nvCxnSpPr>
          <p:spPr>
            <a:xfrm>
              <a:off x="2094"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8" name="Google Shape;245;p4">
              <a:extLst>
                <a:ext uri="{FF2B5EF4-FFF2-40B4-BE49-F238E27FC236}">
                  <a16:creationId xmlns:a16="http://schemas.microsoft.com/office/drawing/2014/main" id="{85AF01DB-03F1-4292-98D4-774F9097858D}"/>
                </a:ext>
              </a:extLst>
            </p:cNvPr>
            <p:cNvCxnSpPr/>
            <p:nvPr/>
          </p:nvCxnSpPr>
          <p:spPr>
            <a:xfrm>
              <a:off x="2094"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89" name="Google Shape;246;p4">
              <a:extLst>
                <a:ext uri="{FF2B5EF4-FFF2-40B4-BE49-F238E27FC236}">
                  <a16:creationId xmlns:a16="http://schemas.microsoft.com/office/drawing/2014/main" id="{E5CEFA99-1026-4763-9FCE-24FF3E29EC7B}"/>
                </a:ext>
              </a:extLst>
            </p:cNvPr>
            <p:cNvCxnSpPr/>
            <p:nvPr/>
          </p:nvCxnSpPr>
          <p:spPr>
            <a:xfrm>
              <a:off x="2094"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0" name="Google Shape;247;p4">
              <a:extLst>
                <a:ext uri="{FF2B5EF4-FFF2-40B4-BE49-F238E27FC236}">
                  <a16:creationId xmlns:a16="http://schemas.microsoft.com/office/drawing/2014/main" id="{8BBEF38B-4B96-45BC-8E3E-4D1CD230E254}"/>
                </a:ext>
              </a:extLst>
            </p:cNvPr>
            <p:cNvCxnSpPr/>
            <p:nvPr/>
          </p:nvCxnSpPr>
          <p:spPr>
            <a:xfrm>
              <a:off x="2094"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1" name="Google Shape;248;p4">
              <a:extLst>
                <a:ext uri="{FF2B5EF4-FFF2-40B4-BE49-F238E27FC236}">
                  <a16:creationId xmlns:a16="http://schemas.microsoft.com/office/drawing/2014/main" id="{6599DBBD-3AE1-4A94-9979-C39B968DD6A4}"/>
                </a:ext>
              </a:extLst>
            </p:cNvPr>
            <p:cNvCxnSpPr/>
            <p:nvPr/>
          </p:nvCxnSpPr>
          <p:spPr>
            <a:xfrm>
              <a:off x="2094"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2" name="Google Shape;249;p4">
              <a:extLst>
                <a:ext uri="{FF2B5EF4-FFF2-40B4-BE49-F238E27FC236}">
                  <a16:creationId xmlns:a16="http://schemas.microsoft.com/office/drawing/2014/main" id="{D71D2476-38E7-410E-AB31-C5BA5A84BFCF}"/>
                </a:ext>
              </a:extLst>
            </p:cNvPr>
            <p:cNvCxnSpPr/>
            <p:nvPr/>
          </p:nvCxnSpPr>
          <p:spPr>
            <a:xfrm>
              <a:off x="2094"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3" name="Google Shape;250;p4">
              <a:extLst>
                <a:ext uri="{FF2B5EF4-FFF2-40B4-BE49-F238E27FC236}">
                  <a16:creationId xmlns:a16="http://schemas.microsoft.com/office/drawing/2014/main" id="{3F9B3C3A-87E5-44A2-B19F-052A1AF9B38F}"/>
                </a:ext>
              </a:extLst>
            </p:cNvPr>
            <p:cNvCxnSpPr/>
            <p:nvPr/>
          </p:nvCxnSpPr>
          <p:spPr>
            <a:xfrm>
              <a:off x="2094"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4" name="Google Shape;251;p4">
              <a:extLst>
                <a:ext uri="{FF2B5EF4-FFF2-40B4-BE49-F238E27FC236}">
                  <a16:creationId xmlns:a16="http://schemas.microsoft.com/office/drawing/2014/main" id="{3047255C-4E65-40CE-BFF6-07112927ADBB}"/>
                </a:ext>
              </a:extLst>
            </p:cNvPr>
            <p:cNvCxnSpPr/>
            <p:nvPr/>
          </p:nvCxnSpPr>
          <p:spPr>
            <a:xfrm>
              <a:off x="2094"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5" name="Google Shape;252;p4">
              <a:extLst>
                <a:ext uri="{FF2B5EF4-FFF2-40B4-BE49-F238E27FC236}">
                  <a16:creationId xmlns:a16="http://schemas.microsoft.com/office/drawing/2014/main" id="{0833DDAB-BED0-48F5-A320-D915B0E95C8D}"/>
                </a:ext>
              </a:extLst>
            </p:cNvPr>
            <p:cNvCxnSpPr/>
            <p:nvPr/>
          </p:nvCxnSpPr>
          <p:spPr>
            <a:xfrm>
              <a:off x="4410"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6" name="Google Shape;253;p4">
              <a:extLst>
                <a:ext uri="{FF2B5EF4-FFF2-40B4-BE49-F238E27FC236}">
                  <a16:creationId xmlns:a16="http://schemas.microsoft.com/office/drawing/2014/main" id="{D9432720-8889-451B-AF29-D64648496092}"/>
                </a:ext>
              </a:extLst>
            </p:cNvPr>
            <p:cNvCxnSpPr/>
            <p:nvPr/>
          </p:nvCxnSpPr>
          <p:spPr>
            <a:xfrm>
              <a:off x="4410"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7" name="Google Shape;254;p4">
              <a:extLst>
                <a:ext uri="{FF2B5EF4-FFF2-40B4-BE49-F238E27FC236}">
                  <a16:creationId xmlns:a16="http://schemas.microsoft.com/office/drawing/2014/main" id="{EE7977C1-AD75-43AB-933C-D2D10140B254}"/>
                </a:ext>
              </a:extLst>
            </p:cNvPr>
            <p:cNvCxnSpPr/>
            <p:nvPr/>
          </p:nvCxnSpPr>
          <p:spPr>
            <a:xfrm>
              <a:off x="4410"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8" name="Google Shape;255;p4">
              <a:extLst>
                <a:ext uri="{FF2B5EF4-FFF2-40B4-BE49-F238E27FC236}">
                  <a16:creationId xmlns:a16="http://schemas.microsoft.com/office/drawing/2014/main" id="{F5FD9BA3-3988-4459-AE3D-C23BCFFC2C39}"/>
                </a:ext>
              </a:extLst>
            </p:cNvPr>
            <p:cNvCxnSpPr/>
            <p:nvPr/>
          </p:nvCxnSpPr>
          <p:spPr>
            <a:xfrm>
              <a:off x="4410"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199" name="Google Shape;256;p4">
              <a:extLst>
                <a:ext uri="{FF2B5EF4-FFF2-40B4-BE49-F238E27FC236}">
                  <a16:creationId xmlns:a16="http://schemas.microsoft.com/office/drawing/2014/main" id="{8A8AA389-1FE7-4BD1-A7B7-9DD55CB4AED9}"/>
                </a:ext>
              </a:extLst>
            </p:cNvPr>
            <p:cNvCxnSpPr/>
            <p:nvPr/>
          </p:nvCxnSpPr>
          <p:spPr>
            <a:xfrm>
              <a:off x="4410"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0" name="Google Shape;257;p4">
              <a:extLst>
                <a:ext uri="{FF2B5EF4-FFF2-40B4-BE49-F238E27FC236}">
                  <a16:creationId xmlns:a16="http://schemas.microsoft.com/office/drawing/2014/main" id="{D39E43D9-2710-4641-BF45-B6747EF06876}"/>
                </a:ext>
              </a:extLst>
            </p:cNvPr>
            <p:cNvCxnSpPr/>
            <p:nvPr/>
          </p:nvCxnSpPr>
          <p:spPr>
            <a:xfrm>
              <a:off x="4410"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1" name="Google Shape;258;p4">
              <a:extLst>
                <a:ext uri="{FF2B5EF4-FFF2-40B4-BE49-F238E27FC236}">
                  <a16:creationId xmlns:a16="http://schemas.microsoft.com/office/drawing/2014/main" id="{4A57F881-61AC-4336-9CAD-78EF5EF672D8}"/>
                </a:ext>
              </a:extLst>
            </p:cNvPr>
            <p:cNvCxnSpPr/>
            <p:nvPr/>
          </p:nvCxnSpPr>
          <p:spPr>
            <a:xfrm>
              <a:off x="4410"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2" name="Google Shape;259;p4">
              <a:extLst>
                <a:ext uri="{FF2B5EF4-FFF2-40B4-BE49-F238E27FC236}">
                  <a16:creationId xmlns:a16="http://schemas.microsoft.com/office/drawing/2014/main" id="{874E81B1-2DE2-43C3-9B87-5848FD461948}"/>
                </a:ext>
              </a:extLst>
            </p:cNvPr>
            <p:cNvCxnSpPr/>
            <p:nvPr/>
          </p:nvCxnSpPr>
          <p:spPr>
            <a:xfrm>
              <a:off x="4410"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3" name="Google Shape;260;p4">
              <a:extLst>
                <a:ext uri="{FF2B5EF4-FFF2-40B4-BE49-F238E27FC236}">
                  <a16:creationId xmlns:a16="http://schemas.microsoft.com/office/drawing/2014/main" id="{5D36EC67-BE3C-47C9-9BD6-F0FCD8FDCC53}"/>
                </a:ext>
              </a:extLst>
            </p:cNvPr>
            <p:cNvCxnSpPr/>
            <p:nvPr/>
          </p:nvCxnSpPr>
          <p:spPr>
            <a:xfrm>
              <a:off x="4410" y="3636"/>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4" name="Google Shape;261;p4">
              <a:extLst>
                <a:ext uri="{FF2B5EF4-FFF2-40B4-BE49-F238E27FC236}">
                  <a16:creationId xmlns:a16="http://schemas.microsoft.com/office/drawing/2014/main" id="{A30EFF30-7E19-47C8-806E-8A0383728E58}"/>
                </a:ext>
              </a:extLst>
            </p:cNvPr>
            <p:cNvCxnSpPr/>
            <p:nvPr/>
          </p:nvCxnSpPr>
          <p:spPr>
            <a:xfrm>
              <a:off x="4459"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5" name="Google Shape;262;p4">
              <a:extLst>
                <a:ext uri="{FF2B5EF4-FFF2-40B4-BE49-F238E27FC236}">
                  <a16:creationId xmlns:a16="http://schemas.microsoft.com/office/drawing/2014/main" id="{5B52F762-B827-4547-B9AA-0E6F3FF01ABB}"/>
                </a:ext>
              </a:extLst>
            </p:cNvPr>
            <p:cNvCxnSpPr/>
            <p:nvPr/>
          </p:nvCxnSpPr>
          <p:spPr>
            <a:xfrm>
              <a:off x="4459"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6" name="Google Shape;263;p4">
              <a:extLst>
                <a:ext uri="{FF2B5EF4-FFF2-40B4-BE49-F238E27FC236}">
                  <a16:creationId xmlns:a16="http://schemas.microsoft.com/office/drawing/2014/main" id="{CFE524FE-2984-49D5-A380-9E724024C656}"/>
                </a:ext>
              </a:extLst>
            </p:cNvPr>
            <p:cNvCxnSpPr/>
            <p:nvPr/>
          </p:nvCxnSpPr>
          <p:spPr>
            <a:xfrm>
              <a:off x="4459"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7" name="Google Shape;264;p4">
              <a:extLst>
                <a:ext uri="{FF2B5EF4-FFF2-40B4-BE49-F238E27FC236}">
                  <a16:creationId xmlns:a16="http://schemas.microsoft.com/office/drawing/2014/main" id="{0532A005-87B4-4F19-A6BE-F589454852BD}"/>
                </a:ext>
              </a:extLst>
            </p:cNvPr>
            <p:cNvCxnSpPr/>
            <p:nvPr/>
          </p:nvCxnSpPr>
          <p:spPr>
            <a:xfrm>
              <a:off x="4459"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8" name="Google Shape;265;p4">
              <a:extLst>
                <a:ext uri="{FF2B5EF4-FFF2-40B4-BE49-F238E27FC236}">
                  <a16:creationId xmlns:a16="http://schemas.microsoft.com/office/drawing/2014/main" id="{879B9F93-6F0F-44F3-BBC7-78E6F14E35E6}"/>
                </a:ext>
              </a:extLst>
            </p:cNvPr>
            <p:cNvCxnSpPr/>
            <p:nvPr/>
          </p:nvCxnSpPr>
          <p:spPr>
            <a:xfrm>
              <a:off x="4459"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09" name="Google Shape;266;p4">
              <a:extLst>
                <a:ext uri="{FF2B5EF4-FFF2-40B4-BE49-F238E27FC236}">
                  <a16:creationId xmlns:a16="http://schemas.microsoft.com/office/drawing/2014/main" id="{D76C6EED-C849-4F72-AF45-249EBCA53A0D}"/>
                </a:ext>
              </a:extLst>
            </p:cNvPr>
            <p:cNvCxnSpPr/>
            <p:nvPr/>
          </p:nvCxnSpPr>
          <p:spPr>
            <a:xfrm>
              <a:off x="4459"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0" name="Google Shape;267;p4">
              <a:extLst>
                <a:ext uri="{FF2B5EF4-FFF2-40B4-BE49-F238E27FC236}">
                  <a16:creationId xmlns:a16="http://schemas.microsoft.com/office/drawing/2014/main" id="{8C3FEDFA-DB48-4446-98FF-AD442ADB6100}"/>
                </a:ext>
              </a:extLst>
            </p:cNvPr>
            <p:cNvCxnSpPr/>
            <p:nvPr/>
          </p:nvCxnSpPr>
          <p:spPr>
            <a:xfrm>
              <a:off x="4459"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1" name="Google Shape;268;p4">
              <a:extLst>
                <a:ext uri="{FF2B5EF4-FFF2-40B4-BE49-F238E27FC236}">
                  <a16:creationId xmlns:a16="http://schemas.microsoft.com/office/drawing/2014/main" id="{0555CD3A-F34F-4AFF-9912-A3639F0F9FFA}"/>
                </a:ext>
              </a:extLst>
            </p:cNvPr>
            <p:cNvCxnSpPr/>
            <p:nvPr/>
          </p:nvCxnSpPr>
          <p:spPr>
            <a:xfrm>
              <a:off x="4459"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2" name="Google Shape;269;p4">
              <a:extLst>
                <a:ext uri="{FF2B5EF4-FFF2-40B4-BE49-F238E27FC236}">
                  <a16:creationId xmlns:a16="http://schemas.microsoft.com/office/drawing/2014/main" id="{341D0000-845C-4584-BBF3-76DC6EF6856E}"/>
                </a:ext>
              </a:extLst>
            </p:cNvPr>
            <p:cNvCxnSpPr/>
            <p:nvPr/>
          </p:nvCxnSpPr>
          <p:spPr>
            <a:xfrm>
              <a:off x="4459" y="3636"/>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3" name="Google Shape;270;p4">
              <a:extLst>
                <a:ext uri="{FF2B5EF4-FFF2-40B4-BE49-F238E27FC236}">
                  <a16:creationId xmlns:a16="http://schemas.microsoft.com/office/drawing/2014/main" id="{83EEE1C1-04C3-4D66-A4D9-DCA89C92EB3D}"/>
                </a:ext>
              </a:extLst>
            </p:cNvPr>
            <p:cNvCxnSpPr/>
            <p:nvPr/>
          </p:nvCxnSpPr>
          <p:spPr>
            <a:xfrm>
              <a:off x="4508"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4" name="Google Shape;271;p4">
              <a:extLst>
                <a:ext uri="{FF2B5EF4-FFF2-40B4-BE49-F238E27FC236}">
                  <a16:creationId xmlns:a16="http://schemas.microsoft.com/office/drawing/2014/main" id="{FDF72BBE-2BD6-47E1-AD62-730FDFF54183}"/>
                </a:ext>
              </a:extLst>
            </p:cNvPr>
            <p:cNvCxnSpPr/>
            <p:nvPr/>
          </p:nvCxnSpPr>
          <p:spPr>
            <a:xfrm>
              <a:off x="4508"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5" name="Google Shape;272;p4">
              <a:extLst>
                <a:ext uri="{FF2B5EF4-FFF2-40B4-BE49-F238E27FC236}">
                  <a16:creationId xmlns:a16="http://schemas.microsoft.com/office/drawing/2014/main" id="{51252F6C-61EB-462D-949B-FB6A4357C3A2}"/>
                </a:ext>
              </a:extLst>
            </p:cNvPr>
            <p:cNvCxnSpPr/>
            <p:nvPr/>
          </p:nvCxnSpPr>
          <p:spPr>
            <a:xfrm>
              <a:off x="4508"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6" name="Google Shape;273;p4">
              <a:extLst>
                <a:ext uri="{FF2B5EF4-FFF2-40B4-BE49-F238E27FC236}">
                  <a16:creationId xmlns:a16="http://schemas.microsoft.com/office/drawing/2014/main" id="{239660AE-6EE8-4E01-AF51-385B8D69BE0D}"/>
                </a:ext>
              </a:extLst>
            </p:cNvPr>
            <p:cNvCxnSpPr/>
            <p:nvPr/>
          </p:nvCxnSpPr>
          <p:spPr>
            <a:xfrm>
              <a:off x="4508"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7" name="Google Shape;274;p4">
              <a:extLst>
                <a:ext uri="{FF2B5EF4-FFF2-40B4-BE49-F238E27FC236}">
                  <a16:creationId xmlns:a16="http://schemas.microsoft.com/office/drawing/2014/main" id="{58376ABA-9C5C-4B8B-B7D9-B0D9A5899C7D}"/>
                </a:ext>
              </a:extLst>
            </p:cNvPr>
            <p:cNvCxnSpPr/>
            <p:nvPr/>
          </p:nvCxnSpPr>
          <p:spPr>
            <a:xfrm>
              <a:off x="4508"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8" name="Google Shape;275;p4">
              <a:extLst>
                <a:ext uri="{FF2B5EF4-FFF2-40B4-BE49-F238E27FC236}">
                  <a16:creationId xmlns:a16="http://schemas.microsoft.com/office/drawing/2014/main" id="{3A2375BF-78C1-47BD-A3B5-D45DEA4CA712}"/>
                </a:ext>
              </a:extLst>
            </p:cNvPr>
            <p:cNvCxnSpPr/>
            <p:nvPr/>
          </p:nvCxnSpPr>
          <p:spPr>
            <a:xfrm>
              <a:off x="4508"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19" name="Google Shape;276;p4">
              <a:extLst>
                <a:ext uri="{FF2B5EF4-FFF2-40B4-BE49-F238E27FC236}">
                  <a16:creationId xmlns:a16="http://schemas.microsoft.com/office/drawing/2014/main" id="{184D8AE3-FB68-41B8-A180-918834D7A282}"/>
                </a:ext>
              </a:extLst>
            </p:cNvPr>
            <p:cNvCxnSpPr/>
            <p:nvPr/>
          </p:nvCxnSpPr>
          <p:spPr>
            <a:xfrm>
              <a:off x="4508"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0" name="Google Shape;277;p4">
              <a:extLst>
                <a:ext uri="{FF2B5EF4-FFF2-40B4-BE49-F238E27FC236}">
                  <a16:creationId xmlns:a16="http://schemas.microsoft.com/office/drawing/2014/main" id="{81D1DDF7-B145-4AD8-9659-D4E21538254A}"/>
                </a:ext>
              </a:extLst>
            </p:cNvPr>
            <p:cNvCxnSpPr/>
            <p:nvPr/>
          </p:nvCxnSpPr>
          <p:spPr>
            <a:xfrm>
              <a:off x="4508"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1" name="Google Shape;278;p4">
              <a:extLst>
                <a:ext uri="{FF2B5EF4-FFF2-40B4-BE49-F238E27FC236}">
                  <a16:creationId xmlns:a16="http://schemas.microsoft.com/office/drawing/2014/main" id="{B8C53351-8953-468C-A2ED-28C5988B19F7}"/>
                </a:ext>
              </a:extLst>
            </p:cNvPr>
            <p:cNvCxnSpPr/>
            <p:nvPr/>
          </p:nvCxnSpPr>
          <p:spPr>
            <a:xfrm>
              <a:off x="4508" y="3636"/>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2" name="Google Shape;279;p4">
              <a:extLst>
                <a:ext uri="{FF2B5EF4-FFF2-40B4-BE49-F238E27FC236}">
                  <a16:creationId xmlns:a16="http://schemas.microsoft.com/office/drawing/2014/main" id="{DB690D79-9F12-4F75-9AFE-D2ABA4ADD14D}"/>
                </a:ext>
              </a:extLst>
            </p:cNvPr>
            <p:cNvCxnSpPr/>
            <p:nvPr/>
          </p:nvCxnSpPr>
          <p:spPr>
            <a:xfrm>
              <a:off x="6459" y="2323"/>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3" name="Google Shape;280;p4">
              <a:extLst>
                <a:ext uri="{FF2B5EF4-FFF2-40B4-BE49-F238E27FC236}">
                  <a16:creationId xmlns:a16="http://schemas.microsoft.com/office/drawing/2014/main" id="{E8C4F130-C190-4753-AAF5-20F2CF370DA3}"/>
                </a:ext>
              </a:extLst>
            </p:cNvPr>
            <p:cNvCxnSpPr/>
            <p:nvPr/>
          </p:nvCxnSpPr>
          <p:spPr>
            <a:xfrm>
              <a:off x="6459" y="248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4" name="Google Shape;281;p4">
              <a:extLst>
                <a:ext uri="{FF2B5EF4-FFF2-40B4-BE49-F238E27FC236}">
                  <a16:creationId xmlns:a16="http://schemas.microsoft.com/office/drawing/2014/main" id="{13B0EC15-1A94-43BE-B3B3-B40957A2B162}"/>
                </a:ext>
              </a:extLst>
            </p:cNvPr>
            <p:cNvCxnSpPr/>
            <p:nvPr/>
          </p:nvCxnSpPr>
          <p:spPr>
            <a:xfrm>
              <a:off x="6459" y="2651"/>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5" name="Google Shape;282;p4">
              <a:extLst>
                <a:ext uri="{FF2B5EF4-FFF2-40B4-BE49-F238E27FC236}">
                  <a16:creationId xmlns:a16="http://schemas.microsoft.com/office/drawing/2014/main" id="{9905F916-D562-4A7F-9E27-ABD4E2520ADF}"/>
                </a:ext>
              </a:extLst>
            </p:cNvPr>
            <p:cNvCxnSpPr/>
            <p:nvPr/>
          </p:nvCxnSpPr>
          <p:spPr>
            <a:xfrm>
              <a:off x="6459" y="2815"/>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6" name="Google Shape;283;p4">
              <a:extLst>
                <a:ext uri="{FF2B5EF4-FFF2-40B4-BE49-F238E27FC236}">
                  <a16:creationId xmlns:a16="http://schemas.microsoft.com/office/drawing/2014/main" id="{BB258582-2EE9-4019-834F-78FF94FDFA95}"/>
                </a:ext>
              </a:extLst>
            </p:cNvPr>
            <p:cNvCxnSpPr/>
            <p:nvPr/>
          </p:nvCxnSpPr>
          <p:spPr>
            <a:xfrm>
              <a:off x="6459" y="2979"/>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7" name="Google Shape;284;p4">
              <a:extLst>
                <a:ext uri="{FF2B5EF4-FFF2-40B4-BE49-F238E27FC236}">
                  <a16:creationId xmlns:a16="http://schemas.microsoft.com/office/drawing/2014/main" id="{09AEACE3-CFEA-42F5-9F3D-296B4AEE258B}"/>
                </a:ext>
              </a:extLst>
            </p:cNvPr>
            <p:cNvCxnSpPr/>
            <p:nvPr/>
          </p:nvCxnSpPr>
          <p:spPr>
            <a:xfrm>
              <a:off x="6459" y="3144"/>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8" name="Google Shape;285;p4">
              <a:extLst>
                <a:ext uri="{FF2B5EF4-FFF2-40B4-BE49-F238E27FC236}">
                  <a16:creationId xmlns:a16="http://schemas.microsoft.com/office/drawing/2014/main" id="{5D52E455-719B-4CE1-8019-39A610138FCC}"/>
                </a:ext>
              </a:extLst>
            </p:cNvPr>
            <p:cNvCxnSpPr/>
            <p:nvPr/>
          </p:nvCxnSpPr>
          <p:spPr>
            <a:xfrm>
              <a:off x="6459" y="3307"/>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29" name="Google Shape;286;p4">
              <a:extLst>
                <a:ext uri="{FF2B5EF4-FFF2-40B4-BE49-F238E27FC236}">
                  <a16:creationId xmlns:a16="http://schemas.microsoft.com/office/drawing/2014/main" id="{1C8F4750-2178-4CC0-BC49-F9D652CF63B0}"/>
                </a:ext>
              </a:extLst>
            </p:cNvPr>
            <p:cNvCxnSpPr/>
            <p:nvPr/>
          </p:nvCxnSpPr>
          <p:spPr>
            <a:xfrm>
              <a:off x="6459" y="3472"/>
              <a:ext cx="0" cy="163"/>
            </a:xfrm>
            <a:prstGeom prst="straightConnector1">
              <a:avLst/>
            </a:prstGeom>
            <a:noFill/>
            <a:ln w="11500" cap="sq" cmpd="sng">
              <a:solidFill>
                <a:srgbClr val="FFFFFF"/>
              </a:solidFill>
              <a:prstDash val="solid"/>
              <a:miter lim="800000"/>
              <a:headEnd type="none" w="med" len="med"/>
              <a:tailEnd type="none" w="med" len="med"/>
            </a:ln>
          </p:spPr>
        </p:cxnSp>
        <p:cxnSp>
          <p:nvCxnSpPr>
            <p:cNvPr id="230" name="Google Shape;287;p4">
              <a:extLst>
                <a:ext uri="{FF2B5EF4-FFF2-40B4-BE49-F238E27FC236}">
                  <a16:creationId xmlns:a16="http://schemas.microsoft.com/office/drawing/2014/main" id="{D5BF38DF-97C4-41EA-B92A-115685B37434}"/>
                </a:ext>
              </a:extLst>
            </p:cNvPr>
            <p:cNvCxnSpPr/>
            <p:nvPr/>
          </p:nvCxnSpPr>
          <p:spPr>
            <a:xfrm>
              <a:off x="6459" y="3636"/>
              <a:ext cx="0" cy="163"/>
            </a:xfrm>
            <a:prstGeom prst="straightConnector1">
              <a:avLst/>
            </a:prstGeom>
            <a:noFill/>
            <a:ln w="11500" cap="sq" cmpd="sng">
              <a:solidFill>
                <a:srgbClr val="FFFFFF"/>
              </a:solidFill>
              <a:prstDash val="solid"/>
              <a:miter lim="800000"/>
              <a:headEnd type="none" w="med" len="med"/>
              <a:tailEnd type="none" w="med" len="med"/>
            </a:ln>
          </p:spPr>
        </p:cxnSp>
      </p:grpSp>
      <p:sp>
        <p:nvSpPr>
          <p:cNvPr id="2" name="Rectangle 1">
            <a:extLst>
              <a:ext uri="{FF2B5EF4-FFF2-40B4-BE49-F238E27FC236}">
                <a16:creationId xmlns:a16="http://schemas.microsoft.com/office/drawing/2014/main" id="{8C275C3C-4D18-43DF-B330-FA9080BC2D1F}"/>
              </a:ext>
            </a:extLst>
          </p:cNvPr>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Tree>
    <p:extLst>
      <p:ext uri="{BB962C8B-B14F-4D97-AF65-F5344CB8AC3E}">
        <p14:creationId xmlns:p14="http://schemas.microsoft.com/office/powerpoint/2010/main" val="80808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8" y="16495"/>
            <a:ext cx="3248394" cy="1231534"/>
          </a:xfrm>
          <a:prstGeom prst="rect">
            <a:avLst/>
          </a:prstGeom>
        </p:spPr>
      </p:pic>
      <p:sp>
        <p:nvSpPr>
          <p:cNvPr id="7" name="Rectangle 6"/>
          <p:cNvSpPr/>
          <p:nvPr/>
        </p:nvSpPr>
        <p:spPr>
          <a:xfrm>
            <a:off x="6346823" y="101984"/>
            <a:ext cx="2655663" cy="369332"/>
          </a:xfrm>
          <a:prstGeom prst="rect">
            <a:avLst/>
          </a:prstGeom>
        </p:spPr>
        <p:txBody>
          <a:bodyPr wrap="none">
            <a:spAutoFit/>
          </a:bodyPr>
          <a:lstStyle/>
          <a:p>
            <a:pPr algn="ctr"/>
            <a:r>
              <a:rPr lang="en-US" b="1" dirty="0">
                <a:solidFill>
                  <a:srgbClr val="3366FF"/>
                </a:solidFill>
              </a:rPr>
              <a:t>ARTIFICIAL INTELLEGENCE</a:t>
            </a:r>
          </a:p>
        </p:txBody>
      </p:sp>
      <p:sp>
        <p:nvSpPr>
          <p:cNvPr id="2" name="Google Shape;295;p5">
            <a:extLst>
              <a:ext uri="{FF2B5EF4-FFF2-40B4-BE49-F238E27FC236}">
                <a16:creationId xmlns:a16="http://schemas.microsoft.com/office/drawing/2014/main" id="{F073AEBA-82B0-4568-87B0-8A221750DBB6}"/>
              </a:ext>
            </a:extLst>
          </p:cNvPr>
          <p:cNvSpPr txBox="1"/>
          <p:nvPr/>
        </p:nvSpPr>
        <p:spPr>
          <a:xfrm>
            <a:off x="585787" y="1463675"/>
            <a:ext cx="4572000" cy="365125"/>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Penilaian Wawancara / Presentasi Project</a:t>
            </a:r>
            <a:endParaRPr/>
          </a:p>
        </p:txBody>
      </p:sp>
      <p:sp>
        <p:nvSpPr>
          <p:cNvPr id="3" name="Google Shape;296;p5">
            <a:extLst>
              <a:ext uri="{FF2B5EF4-FFF2-40B4-BE49-F238E27FC236}">
                <a16:creationId xmlns:a16="http://schemas.microsoft.com/office/drawing/2014/main" id="{63A1CF95-FEE7-4D58-8D7B-14EFCFDC91F0}"/>
              </a:ext>
            </a:extLst>
          </p:cNvPr>
          <p:cNvSpPr txBox="1"/>
          <p:nvPr/>
        </p:nvSpPr>
        <p:spPr>
          <a:xfrm>
            <a:off x="585787" y="1739900"/>
            <a:ext cx="8131175" cy="4205287"/>
          </a:xfrm>
          <a:prstGeom prst="rect">
            <a:avLst/>
          </a:prstGeom>
          <a:noFill/>
          <a:ln>
            <a:noFill/>
          </a:ln>
        </p:spPr>
        <p:txBody>
          <a:bodyPr spcFirstLastPara="1" wrap="square" lIns="90000" tIns="45000" rIns="90000" bIns="45000" anchor="t" anchorCtr="0">
            <a:spAutoFit/>
          </a:bodyPr>
          <a:lstStyle/>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5750" marR="0" lvl="0" indent="-282575" algn="l"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Tahap</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berikutnya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adalah</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tahapan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wawancara</a:t>
            </a:r>
            <a:r>
              <a:rPr lang="en-US" sz="1800" b="0" i="0" u="none" dirty="0">
                <a:solidFill>
                  <a:srgbClr val="000000"/>
                </a:solidFill>
                <a:latin typeface="Calibri"/>
                <a:ea typeface="Calibri"/>
                <a:cs typeface="Calibri"/>
                <a:sym typeface="Calibri"/>
              </a:rPr>
              <a:t> oleh </a:t>
            </a:r>
            <a:r>
              <a:rPr lang="en-US" sz="1800" b="0" i="0" u="none" dirty="0" err="1">
                <a:solidFill>
                  <a:srgbClr val="000000"/>
                </a:solidFill>
                <a:latin typeface="Calibri"/>
                <a:ea typeface="Calibri"/>
                <a:cs typeface="Calibri"/>
                <a:sym typeface="Calibri"/>
              </a:rPr>
              <a:t>Juri</a:t>
            </a:r>
            <a:r>
              <a:rPr lang="en-US" sz="1800" b="0" i="0" u="none" dirty="0">
                <a:solidFill>
                  <a:srgbClr val="000000"/>
                </a:solidFill>
                <a:latin typeface="Calibri"/>
                <a:ea typeface="Calibri"/>
                <a:cs typeface="Calibri"/>
                <a:sym typeface="Calibri"/>
              </a:rPr>
              <a:t>  (Via Vicon) </a:t>
            </a:r>
            <a:r>
              <a:rPr lang="en-US" sz="1800" b="0" i="0" u="none" dirty="0" err="1">
                <a:solidFill>
                  <a:srgbClr val="000000"/>
                </a:solidFill>
                <a:latin typeface="Calibri"/>
                <a:ea typeface="Calibri"/>
                <a:cs typeface="Calibri"/>
                <a:sym typeface="Calibri"/>
              </a:rPr>
              <a:t>untuk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menilai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pemahaman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terhadap</a:t>
            </a:r>
            <a:r>
              <a:rPr lang="en-US" sz="1800" b="0" i="0" u="none" dirty="0">
                <a:solidFill>
                  <a:srgbClr val="000000"/>
                </a:solidFill>
                <a:latin typeface="Calibri"/>
                <a:ea typeface="Calibri"/>
                <a:cs typeface="Calibri"/>
                <a:sym typeface="Calibri"/>
              </a:rPr>
              <a:t> project yang </a:t>
            </a:r>
            <a:r>
              <a:rPr lang="en-US" sz="1800" b="0" i="0" u="none" dirty="0" err="1">
                <a:solidFill>
                  <a:srgbClr val="000000"/>
                </a:solidFill>
                <a:latin typeface="Calibri"/>
                <a:ea typeface="Calibri"/>
                <a:cs typeface="Calibri"/>
                <a:sym typeface="Calibri"/>
              </a:rPr>
              <a:t>diselesaikan</a:t>
            </a:r>
            <a:r>
              <a:rPr lang="en-US" sz="1800" b="0" i="0" u="none" dirty="0">
                <a:solidFill>
                  <a:srgbClr val="000000"/>
                </a:solidFill>
                <a:latin typeface="Calibri"/>
                <a:ea typeface="Calibri"/>
                <a:cs typeface="Calibri"/>
                <a:sym typeface="Calibri"/>
              </a:rPr>
              <a:t> pada simulator</a:t>
            </a:r>
            <a:endParaRPr dirty="0"/>
          </a:p>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5750" marR="0" lvl="0" indent="-282575" algn="l"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Setiap</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kelompok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terdiri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dari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maksimal</a:t>
            </a:r>
            <a:r>
              <a:rPr lang="en-US" sz="1800" b="0" i="0" u="none" dirty="0">
                <a:solidFill>
                  <a:srgbClr val="000000"/>
                </a:solidFill>
                <a:latin typeface="Calibri"/>
                <a:ea typeface="Calibri"/>
                <a:cs typeface="Calibri"/>
                <a:sym typeface="Calibri"/>
              </a:rPr>
              <a:t> 2 orang, dan </a:t>
            </a:r>
            <a:r>
              <a:rPr lang="en-US" sz="1800" b="0" i="0" u="none" dirty="0" err="1">
                <a:solidFill>
                  <a:srgbClr val="000000"/>
                </a:solidFill>
                <a:latin typeface="Calibri"/>
                <a:ea typeface="Calibri"/>
                <a:cs typeface="Calibri"/>
                <a:sym typeface="Calibri"/>
              </a:rPr>
              <a:t>diberikan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waktu</a:t>
            </a:r>
            <a:r>
              <a:rPr lang="en-US" sz="1800" b="0" i="0" u="none" dirty="0">
                <a:solidFill>
                  <a:srgbClr val="000000"/>
                </a:solidFill>
                <a:latin typeface="Calibri"/>
                <a:ea typeface="Calibri"/>
                <a:cs typeface="Calibri"/>
                <a:sym typeface="Calibri"/>
              </a:rPr>
              <a:t> 30 </a:t>
            </a:r>
            <a:r>
              <a:rPr lang="en-US" sz="1800" b="0" i="0" u="none" dirty="0" err="1">
                <a:solidFill>
                  <a:srgbClr val="000000"/>
                </a:solidFill>
                <a:latin typeface="Calibri"/>
                <a:ea typeface="Calibri"/>
                <a:cs typeface="Calibri"/>
                <a:sym typeface="Calibri"/>
              </a:rPr>
              <a:t>menit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sampai</a:t>
            </a:r>
            <a:r>
              <a:rPr lang="en-US" sz="1800" b="0" i="0" u="none" dirty="0">
                <a:solidFill>
                  <a:srgbClr val="000000"/>
                </a:solidFill>
                <a:latin typeface="Calibri"/>
                <a:ea typeface="Calibri"/>
                <a:cs typeface="Calibri"/>
                <a:sym typeface="Calibri"/>
              </a:rPr>
              <a:t> 1 jam (</a:t>
            </a:r>
            <a:r>
              <a:rPr lang="en-US" sz="1800" b="0" i="0" u="none" dirty="0" err="1">
                <a:solidFill>
                  <a:srgbClr val="000000"/>
                </a:solidFill>
                <a:latin typeface="Calibri"/>
                <a:ea typeface="Calibri"/>
                <a:cs typeface="Calibri"/>
                <a:sym typeface="Calibri"/>
              </a:rPr>
              <a:t>termasuk</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tanya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jawab</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dengan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juri</a:t>
            </a:r>
            <a:r>
              <a:rPr lang="en-US" sz="1800" b="0" i="0" u="none" dirty="0">
                <a:solidFill>
                  <a:srgbClr val="000000"/>
                </a:solidFill>
                <a:latin typeface="Calibri"/>
                <a:ea typeface="Calibri"/>
                <a:cs typeface="Calibri"/>
                <a:sym typeface="Calibri"/>
              </a:rPr>
              <a:t>)</a:t>
            </a:r>
            <a:endParaRPr dirty="0"/>
          </a:p>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5750" marR="0" lvl="0" indent="-282575" algn="l"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Jadwal</a:t>
            </a:r>
            <a:r>
              <a:rPr lang="en-US" sz="1800" b="0" i="0" u="none" dirty="0">
                <a:solidFill>
                  <a:srgbClr val="000000"/>
                </a:solidFill>
                <a:latin typeface="Calibri"/>
                <a:ea typeface="Calibri"/>
                <a:cs typeface="Calibri"/>
                <a:sym typeface="Calibri"/>
              </a:rPr>
              <a:t> Vicon </a:t>
            </a:r>
            <a:r>
              <a:rPr lang="en-US" sz="1800" b="0" i="0" u="none" dirty="0" err="1">
                <a:solidFill>
                  <a:srgbClr val="000000"/>
                </a:solidFill>
                <a:latin typeface="Calibri"/>
                <a:ea typeface="Calibri"/>
                <a:cs typeface="Calibri"/>
                <a:sym typeface="Calibri"/>
              </a:rPr>
              <a:t>tiap</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peserta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diinfokan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diakhir</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hari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pertama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lomba</a:t>
            </a:r>
            <a:endParaRPr dirty="0"/>
          </a:p>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285750" marR="0" lvl="0" indent="-282575" algn="l" rtl="0">
              <a:lnSpc>
                <a:spcPct val="100000"/>
              </a:lnSpc>
              <a:spcBef>
                <a:spcPts val="0"/>
              </a:spcBef>
              <a:spcAft>
                <a:spcPts val="0"/>
              </a:spcAft>
              <a:buClr>
                <a:srgbClr val="000000"/>
              </a:buClr>
              <a:buSzPts val="810"/>
              <a:buFont typeface="Arial"/>
              <a:buChar char="•"/>
            </a:pPr>
            <a:r>
              <a:rPr lang="en-US" sz="1800" b="0" i="0" u="none" dirty="0" err="1">
                <a:solidFill>
                  <a:srgbClr val="000000"/>
                </a:solidFill>
                <a:latin typeface="Calibri"/>
                <a:ea typeface="Calibri"/>
                <a:cs typeface="Calibri"/>
                <a:sym typeface="Calibri"/>
              </a:rPr>
              <a:t>Penentuan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juara</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akan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diambil</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dari</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indikator</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capaian</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penyelesaian</a:t>
            </a:r>
            <a:r>
              <a:rPr lang="en-US" sz="1800" b="0" i="0" u="none" dirty="0">
                <a:solidFill>
                  <a:srgbClr val="000000"/>
                </a:solidFill>
                <a:latin typeface="Calibri"/>
                <a:ea typeface="Calibri"/>
                <a:cs typeface="Calibri"/>
                <a:sym typeface="Calibri"/>
              </a:rPr>
              <a:t> project pada simulator </a:t>
            </a:r>
            <a:r>
              <a:rPr lang="en-US" sz="1800" b="0" i="0" u="none" dirty="0" err="1">
                <a:solidFill>
                  <a:srgbClr val="000000"/>
                </a:solidFill>
                <a:latin typeface="Calibri"/>
                <a:ea typeface="Calibri"/>
                <a:cs typeface="Calibri"/>
                <a:sym typeface="Calibri"/>
              </a:rPr>
              <a:t>ditambah</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poin</a:t>
            </a:r>
            <a:r>
              <a:rPr lang="en-US" sz="1800" b="0" i="0" u="none" dirty="0">
                <a:solidFill>
                  <a:srgbClr val="000000"/>
                </a:solidFill>
                <a:latin typeface="Calibri"/>
                <a:ea typeface="Calibri"/>
                <a:cs typeface="Calibri"/>
                <a:sym typeface="Calibri"/>
              </a:rPr>
              <a:t> pada </a:t>
            </a:r>
            <a:r>
              <a:rPr lang="en-US" sz="1800" b="0" i="0" u="none" dirty="0" err="1">
                <a:solidFill>
                  <a:srgbClr val="000000"/>
                </a:solidFill>
                <a:latin typeface="Calibri"/>
                <a:ea typeface="Calibri"/>
                <a:cs typeface="Calibri"/>
                <a:sym typeface="Calibri"/>
              </a:rPr>
              <a:t>saat</a:t>
            </a:r>
            <a:r>
              <a:rPr lang="en-US" sz="1800" b="0" i="0" u="none" dirty="0">
                <a:solidFill>
                  <a:srgbClr val="000000"/>
                </a:solidFill>
                <a:latin typeface="Calibri"/>
                <a:ea typeface="Calibri"/>
                <a:cs typeface="Calibri"/>
                <a:sym typeface="Calibri"/>
              </a:rPr>
              <a:t> </a:t>
            </a:r>
            <a:r>
              <a:rPr lang="en-US" sz="1800" b="0" i="0" u="none" dirty="0" err="1">
                <a:solidFill>
                  <a:srgbClr val="000000"/>
                </a:solidFill>
                <a:latin typeface="Calibri"/>
                <a:ea typeface="Calibri"/>
                <a:cs typeface="Calibri"/>
                <a:sym typeface="Calibri"/>
              </a:rPr>
              <a:t>wawancara</a:t>
            </a:r>
            <a:r>
              <a:rPr lang="en-US" sz="1800" b="0" i="0" u="none" dirty="0">
                <a:solidFill>
                  <a:srgbClr val="000000"/>
                </a:solidFill>
                <a:latin typeface="Calibri"/>
                <a:ea typeface="Calibri"/>
                <a:cs typeface="Calibri"/>
                <a:sym typeface="Calibri"/>
              </a:rPr>
              <a:t>.</a:t>
            </a:r>
            <a:endParaRPr dirty="0"/>
          </a:p>
          <a:p>
            <a:pPr marL="285750" marR="0" lvl="0" indent="-282575" algn="l" rtl="0">
              <a:lnSpc>
                <a:spcPct val="100000"/>
              </a:lnSpc>
              <a:spcBef>
                <a:spcPts val="0"/>
              </a:spcBef>
              <a:spcAft>
                <a:spcPts val="0"/>
              </a:spcAft>
              <a:buClr>
                <a:srgbClr val="000000"/>
              </a:buClr>
              <a:buSzPts val="1800"/>
              <a:buFont typeface="Calibri"/>
              <a:buNone/>
            </a:pPr>
            <a:r>
              <a:rPr lang="en-US" sz="1800" b="0" i="0" u="none" dirty="0">
                <a:solidFill>
                  <a:srgbClr val="000000"/>
                </a:solidFill>
                <a:latin typeface="Calibri"/>
                <a:ea typeface="Calibri"/>
                <a:cs typeface="Calibri"/>
                <a:sym typeface="Calibri"/>
              </a:rPr>
              <a:t> </a:t>
            </a:r>
            <a:endParaRPr dirty="0"/>
          </a:p>
          <a:p>
            <a:pPr marL="285750" marR="0" lvl="0" indent="-282575" algn="l" rtl="0">
              <a:lnSpc>
                <a:spcPct val="100000"/>
              </a:lnSpc>
              <a:spcBef>
                <a:spcPts val="0"/>
              </a:spcBef>
              <a:spcAft>
                <a:spcPts val="0"/>
              </a:spcAft>
              <a:buClr>
                <a:srgbClr val="000000"/>
              </a:buClr>
              <a:buSzPts val="1800"/>
              <a:buFont typeface="Arial"/>
              <a:buNone/>
            </a:pPr>
            <a:endParaRPr sz="1800" b="0" i="0" u="none" dirty="0">
              <a:solidFill>
                <a:srgbClr val="000000"/>
              </a:solidFill>
              <a:latin typeface="Calibri"/>
              <a:ea typeface="Calibri"/>
              <a:cs typeface="Calibri"/>
              <a:sym typeface="Calibri"/>
            </a:endParaRPr>
          </a:p>
          <a:p>
            <a:pPr marL="0" marR="0" lvl="0" indent="0" algn="l" rtl="0">
              <a:lnSpc>
                <a:spcPct val="93000"/>
              </a:lnSpc>
              <a:spcBef>
                <a:spcPts val="0"/>
              </a:spcBef>
              <a:spcAft>
                <a:spcPts val="0"/>
              </a:spcAft>
              <a:buNone/>
            </a:pPr>
            <a:endParaRPr sz="1800" b="0" i="0" u="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93894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TotalTime>
  <Words>1402</Words>
  <Application>Microsoft Office PowerPoint</Application>
  <PresentationFormat>On-screen Show (4:3)</PresentationFormat>
  <Paragraphs>304</Paragraphs>
  <Slides>21</Slides>
  <Notes>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 Chancery</vt:lpstr>
      <vt:lpstr>Arial</vt:lpstr>
      <vt:lpstr>Calibri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Mockup tampilan simulator</vt:lpstr>
      <vt:lpstr>Leaderboard Dashboard</vt:lpstr>
      <vt:lpstr>Persiapan Data</vt:lpstr>
      <vt:lpstr>Pra-Proses Data</vt:lpstr>
      <vt:lpstr>Analisis Visual Data</vt:lpstr>
      <vt:lpstr>Seleksi Atribut/Fitur Terbaik</vt:lpstr>
      <vt:lpstr>Klasifikasi/Identifikasi</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Mahefud Ismail</dc:creator>
  <cp:lastModifiedBy>Rizal Adompo</cp:lastModifiedBy>
  <cp:revision>18</cp:revision>
  <dcterms:created xsi:type="dcterms:W3CDTF">2020-07-06T07:41:52Z</dcterms:created>
  <dcterms:modified xsi:type="dcterms:W3CDTF">2020-07-18T19:22:07Z</dcterms:modified>
</cp:coreProperties>
</file>